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5"/>
    <p:sldMasterId id="2147483649" r:id="rId6"/>
  </p:sldMasterIdLst>
  <p:notesMasterIdLst>
    <p:notesMasterId r:id="rId22"/>
  </p:notesMasterIdLst>
  <p:handoutMasterIdLst>
    <p:handoutMasterId r:id="rId23"/>
  </p:handoutMasterIdLst>
  <p:sldIdLst>
    <p:sldId id="256" r:id="rId7"/>
    <p:sldId id="401" r:id="rId8"/>
    <p:sldId id="257" r:id="rId9"/>
    <p:sldId id="403" r:id="rId10"/>
    <p:sldId id="268" r:id="rId11"/>
    <p:sldId id="272" r:id="rId12"/>
    <p:sldId id="278" r:id="rId13"/>
    <p:sldId id="282" r:id="rId14"/>
    <p:sldId id="276" r:id="rId15"/>
    <p:sldId id="277" r:id="rId16"/>
    <p:sldId id="284" r:id="rId17"/>
    <p:sldId id="281" r:id="rId18"/>
    <p:sldId id="402" r:id="rId19"/>
    <p:sldId id="269" r:id="rId20"/>
    <p:sldId id="260" r:id="rId21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98"/>
    <a:srgbClr val="0098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56F20-E5D7-DA42-A7A2-AC3089633EC4}" v="6" dt="2023-05-24T16:20:30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7215" autoAdjust="0"/>
  </p:normalViewPr>
  <p:slideViewPr>
    <p:cSldViewPr>
      <p:cViewPr varScale="1">
        <p:scale>
          <a:sx n="155" d="100"/>
          <a:sy n="155" d="100"/>
        </p:scale>
        <p:origin x="53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ús Pérez Melero" userId="15e5aa37-f5a7-4b5d-b57a-1f3518a14278" providerId="ADAL" clId="{CDA56F20-E5D7-DA42-A7A2-AC3089633EC4}"/>
    <pc:docChg chg="custSel addSld delSld modSld">
      <pc:chgData name="Jesús Pérez Melero" userId="15e5aa37-f5a7-4b5d-b57a-1f3518a14278" providerId="ADAL" clId="{CDA56F20-E5D7-DA42-A7A2-AC3089633EC4}" dt="2023-05-24T16:21:01.358" v="882" actId="114"/>
      <pc:docMkLst>
        <pc:docMk/>
      </pc:docMkLst>
      <pc:sldChg chg="modSp mod">
        <pc:chgData name="Jesús Pérez Melero" userId="15e5aa37-f5a7-4b5d-b57a-1f3518a14278" providerId="ADAL" clId="{CDA56F20-E5D7-DA42-A7A2-AC3089633EC4}" dt="2023-05-24T16:21:01.358" v="882" actId="114"/>
        <pc:sldMkLst>
          <pc:docMk/>
          <pc:sldMk cId="0" sldId="257"/>
        </pc:sldMkLst>
        <pc:spChg chg="mod">
          <ac:chgData name="Jesús Pérez Melero" userId="15e5aa37-f5a7-4b5d-b57a-1f3518a14278" providerId="ADAL" clId="{CDA56F20-E5D7-DA42-A7A2-AC3089633EC4}" dt="2023-05-24T16:19:25.783" v="723" actId="20577"/>
          <ac:spMkLst>
            <pc:docMk/>
            <pc:sldMk cId="0" sldId="257"/>
            <ac:spMk id="6147" creationId="{22AE6F3D-70BC-4E6C-8FF2-F75F14BA0CFA}"/>
          </ac:spMkLst>
        </pc:spChg>
        <pc:spChg chg="mod">
          <ac:chgData name="Jesús Pérez Melero" userId="15e5aa37-f5a7-4b5d-b57a-1f3518a14278" providerId="ADAL" clId="{CDA56F20-E5D7-DA42-A7A2-AC3089633EC4}" dt="2023-05-24T16:21:01.358" v="882" actId="114"/>
          <ac:spMkLst>
            <pc:docMk/>
            <pc:sldMk cId="0" sldId="257"/>
            <ac:spMk id="6148" creationId="{EE7B8ABE-A0A9-4808-B634-7F54571D12BF}"/>
          </ac:spMkLst>
        </pc:spChg>
      </pc:sldChg>
      <pc:sldChg chg="modSp mod">
        <pc:chgData name="Jesús Pérez Melero" userId="15e5aa37-f5a7-4b5d-b57a-1f3518a14278" providerId="ADAL" clId="{CDA56F20-E5D7-DA42-A7A2-AC3089633EC4}" dt="2023-05-24T16:18:58.364" v="703" actId="207"/>
        <pc:sldMkLst>
          <pc:docMk/>
          <pc:sldMk cId="4068213725" sldId="281"/>
        </pc:sldMkLst>
        <pc:spChg chg="mod">
          <ac:chgData name="Jesús Pérez Melero" userId="15e5aa37-f5a7-4b5d-b57a-1f3518a14278" providerId="ADAL" clId="{CDA56F20-E5D7-DA42-A7A2-AC3089633EC4}" dt="2023-05-24T16:18:58.364" v="703" actId="207"/>
          <ac:spMkLst>
            <pc:docMk/>
            <pc:sldMk cId="4068213725" sldId="281"/>
            <ac:spMk id="4" creationId="{0C9A648B-5BE2-5CD8-6DCD-7EB2BF317FC8}"/>
          </ac:spMkLst>
        </pc:spChg>
      </pc:sldChg>
      <pc:sldChg chg="modSp add">
        <pc:chgData name="Jesús Pérez Melero" userId="15e5aa37-f5a7-4b5d-b57a-1f3518a14278" providerId="ADAL" clId="{CDA56F20-E5D7-DA42-A7A2-AC3089633EC4}" dt="2023-05-24T16:14:02.955" v="0"/>
        <pc:sldMkLst>
          <pc:docMk/>
          <pc:sldMk cId="616864710" sldId="401"/>
        </pc:sldMkLst>
        <pc:spChg chg="mod">
          <ac:chgData name="Jesús Pérez Melero" userId="15e5aa37-f5a7-4b5d-b57a-1f3518a14278" providerId="ADAL" clId="{CDA56F20-E5D7-DA42-A7A2-AC3089633EC4}" dt="2023-05-24T16:14:02.955" v="0"/>
          <ac:spMkLst>
            <pc:docMk/>
            <pc:sldMk cId="616864710" sldId="401"/>
            <ac:spMk id="6149" creationId="{237C3781-FE49-4302-9822-A344FBD365A0}"/>
          </ac:spMkLst>
        </pc:spChg>
      </pc:sldChg>
      <pc:sldChg chg="delSp modSp add mod">
        <pc:chgData name="Jesús Pérez Melero" userId="15e5aa37-f5a7-4b5d-b57a-1f3518a14278" providerId="ADAL" clId="{CDA56F20-E5D7-DA42-A7A2-AC3089633EC4}" dt="2023-05-24T16:18:41.933" v="702" actId="207"/>
        <pc:sldMkLst>
          <pc:docMk/>
          <pc:sldMk cId="496358908" sldId="402"/>
        </pc:sldMkLst>
        <pc:spChg chg="del">
          <ac:chgData name="Jesús Pérez Melero" userId="15e5aa37-f5a7-4b5d-b57a-1f3518a14278" providerId="ADAL" clId="{CDA56F20-E5D7-DA42-A7A2-AC3089633EC4}" dt="2023-05-24T16:14:59.536" v="28" actId="478"/>
          <ac:spMkLst>
            <pc:docMk/>
            <pc:sldMk cId="496358908" sldId="402"/>
            <ac:spMk id="2" creationId="{B34DFD85-95ED-41DA-6F47-D395645DD569}"/>
          </ac:spMkLst>
        </pc:spChg>
        <pc:spChg chg="mod">
          <ac:chgData name="Jesús Pérez Melero" userId="15e5aa37-f5a7-4b5d-b57a-1f3518a14278" providerId="ADAL" clId="{CDA56F20-E5D7-DA42-A7A2-AC3089633EC4}" dt="2023-05-24T16:18:41.933" v="702" actId="207"/>
          <ac:spMkLst>
            <pc:docMk/>
            <pc:sldMk cId="496358908" sldId="402"/>
            <ac:spMk id="6" creationId="{00000000-0000-0000-0000-000000000000}"/>
          </ac:spMkLst>
        </pc:spChg>
        <pc:spChg chg="mod">
          <ac:chgData name="Jesús Pérez Melero" userId="15e5aa37-f5a7-4b5d-b57a-1f3518a14278" providerId="ADAL" clId="{CDA56F20-E5D7-DA42-A7A2-AC3089633EC4}" dt="2023-05-24T16:14:53.630" v="26" actId="20577"/>
          <ac:spMkLst>
            <pc:docMk/>
            <pc:sldMk cId="496358908" sldId="402"/>
            <ac:spMk id="7171" creationId="{00000000-0000-0000-0000-000000000000}"/>
          </ac:spMkLst>
        </pc:spChg>
      </pc:sldChg>
      <pc:sldChg chg="add">
        <pc:chgData name="Jesús Pérez Melero" userId="15e5aa37-f5a7-4b5d-b57a-1f3518a14278" providerId="ADAL" clId="{CDA56F20-E5D7-DA42-A7A2-AC3089633EC4}" dt="2023-05-24T16:19:19.805" v="706"/>
        <pc:sldMkLst>
          <pc:docMk/>
          <pc:sldMk cId="779023996" sldId="403"/>
        </pc:sldMkLst>
      </pc:sldChg>
      <pc:sldChg chg="add del">
        <pc:chgData name="Jesús Pérez Melero" userId="15e5aa37-f5a7-4b5d-b57a-1f3518a14278" providerId="ADAL" clId="{CDA56F20-E5D7-DA42-A7A2-AC3089633EC4}" dt="2023-05-24T16:19:18.281" v="705"/>
        <pc:sldMkLst>
          <pc:docMk/>
          <pc:sldMk cId="3679588913" sldId="403"/>
        </pc:sldMkLst>
      </pc:sldChg>
    </pc:docChg>
  </pc:docChgLst>
  <pc:docChgLst>
    <pc:chgData name="Jesús Pérez Melero" userId="15e5aa37-f5a7-4b5d-b57a-1f3518a14278" providerId="ADAL" clId="{4EC0FE76-36E1-954F-B4D2-2EF4ECF332AE}"/>
    <pc:docChg chg="undo custSel addSld delSld modSld sldOrd">
      <pc:chgData name="Jesús Pérez Melero" userId="15e5aa37-f5a7-4b5d-b57a-1f3518a14278" providerId="ADAL" clId="{4EC0FE76-36E1-954F-B4D2-2EF4ECF332AE}" dt="2023-05-24T19:26:10.473" v="1147" actId="20577"/>
      <pc:docMkLst>
        <pc:docMk/>
      </pc:docMkLst>
      <pc:sldChg chg="modSp mod">
        <pc:chgData name="Jesús Pérez Melero" userId="15e5aa37-f5a7-4b5d-b57a-1f3518a14278" providerId="ADAL" clId="{4EC0FE76-36E1-954F-B4D2-2EF4ECF332AE}" dt="2023-05-22T20:23:47.888" v="14" actId="20577"/>
        <pc:sldMkLst>
          <pc:docMk/>
          <pc:sldMk cId="3612526031" sldId="268"/>
        </pc:sldMkLst>
        <pc:spChg chg="mod">
          <ac:chgData name="Jesús Pérez Melero" userId="15e5aa37-f5a7-4b5d-b57a-1f3518a14278" providerId="ADAL" clId="{4EC0FE76-36E1-954F-B4D2-2EF4ECF332AE}" dt="2023-05-22T20:23:47.888" v="14" actId="20577"/>
          <ac:spMkLst>
            <pc:docMk/>
            <pc:sldMk cId="3612526031" sldId="268"/>
            <ac:spMk id="6" creationId="{00000000-0000-0000-0000-000000000000}"/>
          </ac:spMkLst>
        </pc:spChg>
      </pc:sldChg>
      <pc:sldChg chg="modSp mod">
        <pc:chgData name="Jesús Pérez Melero" userId="15e5aa37-f5a7-4b5d-b57a-1f3518a14278" providerId="ADAL" clId="{4EC0FE76-36E1-954F-B4D2-2EF4ECF332AE}" dt="2023-05-22T20:32:08.110" v="663" actId="113"/>
        <pc:sldMkLst>
          <pc:docMk/>
          <pc:sldMk cId="1881975533" sldId="276"/>
        </pc:sldMkLst>
        <pc:spChg chg="mod">
          <ac:chgData name="Jesús Pérez Melero" userId="15e5aa37-f5a7-4b5d-b57a-1f3518a14278" providerId="ADAL" clId="{4EC0FE76-36E1-954F-B4D2-2EF4ECF332AE}" dt="2023-05-22T20:32:08.110" v="663" actId="113"/>
          <ac:spMkLst>
            <pc:docMk/>
            <pc:sldMk cId="1881975533" sldId="276"/>
            <ac:spMk id="6" creationId="{00000000-0000-0000-0000-000000000000}"/>
          </ac:spMkLst>
        </pc:spChg>
      </pc:sldChg>
      <pc:sldChg chg="addSp delSp modSp mod">
        <pc:chgData name="Jesús Pérez Melero" userId="15e5aa37-f5a7-4b5d-b57a-1f3518a14278" providerId="ADAL" clId="{4EC0FE76-36E1-954F-B4D2-2EF4ECF332AE}" dt="2023-05-22T20:35:40.002" v="974" actId="20577"/>
        <pc:sldMkLst>
          <pc:docMk/>
          <pc:sldMk cId="3100366530" sldId="277"/>
        </pc:sldMkLst>
        <pc:spChg chg="add del mod">
          <ac:chgData name="Jesús Pérez Melero" userId="15e5aa37-f5a7-4b5d-b57a-1f3518a14278" providerId="ADAL" clId="{4EC0FE76-36E1-954F-B4D2-2EF4ECF332AE}" dt="2023-05-22T20:32:32.992" v="690" actId="3680"/>
          <ac:spMkLst>
            <pc:docMk/>
            <pc:sldMk cId="3100366530" sldId="277"/>
            <ac:spMk id="4" creationId="{6C634028-18B0-9ED8-1421-A26B5EAE8D01}"/>
          </ac:spMkLst>
        </pc:spChg>
        <pc:spChg chg="mod">
          <ac:chgData name="Jesús Pérez Melero" userId="15e5aa37-f5a7-4b5d-b57a-1f3518a14278" providerId="ADAL" clId="{4EC0FE76-36E1-954F-B4D2-2EF4ECF332AE}" dt="2023-05-22T20:35:40.002" v="974" actId="20577"/>
          <ac:spMkLst>
            <pc:docMk/>
            <pc:sldMk cId="3100366530" sldId="277"/>
            <ac:spMk id="7171" creationId="{00000000-0000-0000-0000-000000000000}"/>
          </ac:spMkLst>
        </pc:spChg>
        <pc:graphicFrameChg chg="add mod ord modGraphic">
          <ac:chgData name="Jesús Pérez Melero" userId="15e5aa37-f5a7-4b5d-b57a-1f3518a14278" providerId="ADAL" clId="{4EC0FE76-36E1-954F-B4D2-2EF4ECF332AE}" dt="2023-05-22T20:35:33.862" v="971" actId="1076"/>
          <ac:graphicFrameMkLst>
            <pc:docMk/>
            <pc:sldMk cId="3100366530" sldId="277"/>
            <ac:graphicFrameMk id="5" creationId="{EA0AFEC3-0DAE-94ED-44FB-398CBDEFFF5D}"/>
          </ac:graphicFrameMkLst>
        </pc:graphicFrameChg>
        <pc:graphicFrameChg chg="del">
          <ac:chgData name="Jesús Pérez Melero" userId="15e5aa37-f5a7-4b5d-b57a-1f3518a14278" providerId="ADAL" clId="{4EC0FE76-36E1-954F-B4D2-2EF4ECF332AE}" dt="2023-05-22T20:32:23.309" v="689" actId="478"/>
          <ac:graphicFrameMkLst>
            <pc:docMk/>
            <pc:sldMk cId="3100366530" sldId="277"/>
            <ac:graphicFrameMk id="6" creationId="{DDA95253-7747-817C-FEA5-CB9739C845BD}"/>
          </ac:graphicFrameMkLst>
        </pc:graphicFrameChg>
      </pc:sldChg>
      <pc:sldChg chg="addSp delSp modSp mod">
        <pc:chgData name="Jesús Pérez Melero" userId="15e5aa37-f5a7-4b5d-b57a-1f3518a14278" providerId="ADAL" clId="{4EC0FE76-36E1-954F-B4D2-2EF4ECF332AE}" dt="2023-05-24T19:12:42.208" v="1134" actId="732"/>
        <pc:sldMkLst>
          <pc:docMk/>
          <pc:sldMk cId="3553954253" sldId="278"/>
        </pc:sldMkLst>
        <pc:spChg chg="add del mod">
          <ac:chgData name="Jesús Pérez Melero" userId="15e5aa37-f5a7-4b5d-b57a-1f3518a14278" providerId="ADAL" clId="{4EC0FE76-36E1-954F-B4D2-2EF4ECF332AE}" dt="2023-05-22T20:24:35.375" v="25"/>
          <ac:spMkLst>
            <pc:docMk/>
            <pc:sldMk cId="3553954253" sldId="278"/>
            <ac:spMk id="3" creationId="{58A5A27F-D1B2-9FFC-AAB1-9D685DA7D1A6}"/>
          </ac:spMkLst>
        </pc:spChg>
        <pc:spChg chg="add mod">
          <ac:chgData name="Jesús Pérez Melero" userId="15e5aa37-f5a7-4b5d-b57a-1f3518a14278" providerId="ADAL" clId="{4EC0FE76-36E1-954F-B4D2-2EF4ECF332AE}" dt="2023-05-22T20:26:06.967" v="138" actId="1076"/>
          <ac:spMkLst>
            <pc:docMk/>
            <pc:sldMk cId="3553954253" sldId="278"/>
            <ac:spMk id="4" creationId="{17EB877D-61D1-DC0B-E484-11939B757606}"/>
          </ac:spMkLst>
        </pc:spChg>
        <pc:spChg chg="mod">
          <ac:chgData name="Jesús Pérez Melero" userId="15e5aa37-f5a7-4b5d-b57a-1f3518a14278" providerId="ADAL" clId="{4EC0FE76-36E1-954F-B4D2-2EF4ECF332AE}" dt="2023-05-22T20:24:30.177" v="22" actId="20577"/>
          <ac:spMkLst>
            <pc:docMk/>
            <pc:sldMk cId="3553954253" sldId="278"/>
            <ac:spMk id="7171" creationId="{00000000-0000-0000-0000-000000000000}"/>
          </ac:spMkLst>
        </pc:spChg>
        <pc:picChg chg="add mod">
          <ac:chgData name="Jesús Pérez Melero" userId="15e5aa37-f5a7-4b5d-b57a-1f3518a14278" providerId="ADAL" clId="{4EC0FE76-36E1-954F-B4D2-2EF4ECF332AE}" dt="2023-05-24T19:12:42.208" v="1134" actId="732"/>
          <ac:picMkLst>
            <pc:docMk/>
            <pc:sldMk cId="3553954253" sldId="278"/>
            <ac:picMk id="2" creationId="{8C682BE1-2653-3B74-9064-3B2D858C276F}"/>
          </ac:picMkLst>
        </pc:picChg>
        <pc:picChg chg="del">
          <ac:chgData name="Jesús Pérez Melero" userId="15e5aa37-f5a7-4b5d-b57a-1f3518a14278" providerId="ADAL" clId="{4EC0FE76-36E1-954F-B4D2-2EF4ECF332AE}" dt="2023-05-22T20:24:19.004" v="15" actId="478"/>
          <ac:picMkLst>
            <pc:docMk/>
            <pc:sldMk cId="3553954253" sldId="278"/>
            <ac:picMk id="1026" creationId="{59D1E323-FBC8-5D74-F96C-B9F7D0B7BB50}"/>
          </ac:picMkLst>
        </pc:picChg>
      </pc:sldChg>
      <pc:sldChg chg="del">
        <pc:chgData name="Jesús Pérez Melero" userId="15e5aa37-f5a7-4b5d-b57a-1f3518a14278" providerId="ADAL" clId="{4EC0FE76-36E1-954F-B4D2-2EF4ECF332AE}" dt="2023-05-22T20:27:18.599" v="139" actId="2696"/>
        <pc:sldMkLst>
          <pc:docMk/>
          <pc:sldMk cId="3603368928" sldId="279"/>
        </pc:sldMkLst>
      </pc:sldChg>
      <pc:sldChg chg="add del">
        <pc:chgData name="Jesús Pérez Melero" userId="15e5aa37-f5a7-4b5d-b57a-1f3518a14278" providerId="ADAL" clId="{4EC0FE76-36E1-954F-B4D2-2EF4ECF332AE}" dt="2023-05-22T20:27:24.457" v="142" actId="2696"/>
        <pc:sldMkLst>
          <pc:docMk/>
          <pc:sldMk cId="2883364997" sldId="280"/>
        </pc:sldMkLst>
      </pc:sldChg>
      <pc:sldChg chg="modSp mod">
        <pc:chgData name="Jesús Pérez Melero" userId="15e5aa37-f5a7-4b5d-b57a-1f3518a14278" providerId="ADAL" clId="{4EC0FE76-36E1-954F-B4D2-2EF4ECF332AE}" dt="2023-05-24T19:26:10.473" v="1147" actId="20577"/>
        <pc:sldMkLst>
          <pc:docMk/>
          <pc:sldMk cId="4068213725" sldId="281"/>
        </pc:sldMkLst>
        <pc:spChg chg="mod">
          <ac:chgData name="Jesús Pérez Melero" userId="15e5aa37-f5a7-4b5d-b57a-1f3518a14278" providerId="ADAL" clId="{4EC0FE76-36E1-954F-B4D2-2EF4ECF332AE}" dt="2023-05-24T19:26:10.473" v="1147" actId="20577"/>
          <ac:spMkLst>
            <pc:docMk/>
            <pc:sldMk cId="4068213725" sldId="281"/>
            <ac:spMk id="4" creationId="{0C9A648B-5BE2-5CD8-6DCD-7EB2BF317FC8}"/>
          </ac:spMkLst>
        </pc:spChg>
        <pc:spChg chg="mod">
          <ac:chgData name="Jesús Pérez Melero" userId="15e5aa37-f5a7-4b5d-b57a-1f3518a14278" providerId="ADAL" clId="{4EC0FE76-36E1-954F-B4D2-2EF4ECF332AE}" dt="2023-05-22T20:36:18.187" v="1002" actId="20577"/>
          <ac:spMkLst>
            <pc:docMk/>
            <pc:sldMk cId="4068213725" sldId="281"/>
            <ac:spMk id="7171" creationId="{00000000-0000-0000-0000-000000000000}"/>
          </ac:spMkLst>
        </pc:spChg>
      </pc:sldChg>
      <pc:sldChg chg="modSp add mod ord">
        <pc:chgData name="Jesús Pérez Melero" userId="15e5aa37-f5a7-4b5d-b57a-1f3518a14278" providerId="ADAL" clId="{4EC0FE76-36E1-954F-B4D2-2EF4ECF332AE}" dt="2023-05-22T20:30:04.624" v="573" actId="20577"/>
        <pc:sldMkLst>
          <pc:docMk/>
          <pc:sldMk cId="810364357" sldId="282"/>
        </pc:sldMkLst>
        <pc:spChg chg="mod">
          <ac:chgData name="Jesús Pérez Melero" userId="15e5aa37-f5a7-4b5d-b57a-1f3518a14278" providerId="ADAL" clId="{4EC0FE76-36E1-954F-B4D2-2EF4ECF332AE}" dt="2023-05-22T20:30:04.624" v="573" actId="20577"/>
          <ac:spMkLst>
            <pc:docMk/>
            <pc:sldMk cId="810364357" sldId="282"/>
            <ac:spMk id="6" creationId="{00000000-0000-0000-0000-000000000000}"/>
          </ac:spMkLst>
        </pc:spChg>
        <pc:spChg chg="mod">
          <ac:chgData name="Jesús Pérez Melero" userId="15e5aa37-f5a7-4b5d-b57a-1f3518a14278" providerId="ADAL" clId="{4EC0FE76-36E1-954F-B4D2-2EF4ECF332AE}" dt="2023-05-22T20:27:35.593" v="155" actId="20577"/>
          <ac:spMkLst>
            <pc:docMk/>
            <pc:sldMk cId="810364357" sldId="282"/>
            <ac:spMk id="7171" creationId="{00000000-0000-0000-0000-000000000000}"/>
          </ac:spMkLst>
        </pc:spChg>
      </pc:sldChg>
      <pc:sldChg chg="modSp new del mod">
        <pc:chgData name="Jesús Pérez Melero" userId="15e5aa37-f5a7-4b5d-b57a-1f3518a14278" providerId="ADAL" clId="{4EC0FE76-36E1-954F-B4D2-2EF4ECF332AE}" dt="2023-05-22T20:31:29.432" v="585" actId="2696"/>
        <pc:sldMkLst>
          <pc:docMk/>
          <pc:sldMk cId="2728559301" sldId="283"/>
        </pc:sldMkLst>
        <pc:spChg chg="mod">
          <ac:chgData name="Jesús Pérez Melero" userId="15e5aa37-f5a7-4b5d-b57a-1f3518a14278" providerId="ADAL" clId="{4EC0FE76-36E1-954F-B4D2-2EF4ECF332AE}" dt="2023-05-22T20:31:23.217" v="583" actId="20577"/>
          <ac:spMkLst>
            <pc:docMk/>
            <pc:sldMk cId="2728559301" sldId="283"/>
            <ac:spMk id="2" creationId="{3DB686D4-CE24-FBB7-2DB5-330974D77D34}"/>
          </ac:spMkLst>
        </pc:spChg>
      </pc:sldChg>
      <pc:sldChg chg="modSp add mod">
        <pc:chgData name="Jesús Pérez Melero" userId="15e5aa37-f5a7-4b5d-b57a-1f3518a14278" providerId="ADAL" clId="{4EC0FE76-36E1-954F-B4D2-2EF4ECF332AE}" dt="2023-05-22T20:36:03.740" v="995" actId="20577"/>
        <pc:sldMkLst>
          <pc:docMk/>
          <pc:sldMk cId="3314813405" sldId="284"/>
        </pc:sldMkLst>
        <pc:graphicFrameChg chg="modGraphic">
          <ac:chgData name="Jesús Pérez Melero" userId="15e5aa37-f5a7-4b5d-b57a-1f3518a14278" providerId="ADAL" clId="{4EC0FE76-36E1-954F-B4D2-2EF4ECF332AE}" dt="2023-05-22T20:36:03.740" v="995" actId="20577"/>
          <ac:graphicFrameMkLst>
            <pc:docMk/>
            <pc:sldMk cId="3314813405" sldId="284"/>
            <ac:graphicFrameMk id="6" creationId="{DDA95253-7747-817C-FEA5-CB9739C845B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0887A-CA55-471C-BEA8-CE42FD9949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 smtClean="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3CDA0-25B5-4FC3-966D-D1D2E7DFF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 smtClean="0"/>
            </a:lvl1pPr>
          </a:lstStyle>
          <a:p>
            <a:pPr>
              <a:defRPr/>
            </a:pPr>
            <a:fld id="{BC3C453E-06AA-4AB6-AD5C-35AD8B8A5BDE}" type="datetimeFigureOut">
              <a:rPr lang="en-US" altLang="es-ES"/>
              <a:pPr>
                <a:defRPr/>
              </a:pPr>
              <a:t>5/24/23</a:t>
            </a:fld>
            <a:endParaRPr lang="en-US" alt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8B17C-1F9F-4445-BE53-1C430ED01A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 smtClean="0"/>
            </a:lvl1pPr>
          </a:lstStyle>
          <a:p>
            <a:pPr>
              <a:defRPr/>
            </a:pPr>
            <a:endParaRPr lang="en-US" alt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5BB8C-29B2-4467-8C2D-A2E42F645B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 smtClean="0"/>
            </a:lvl1pPr>
          </a:lstStyle>
          <a:p>
            <a:pPr>
              <a:defRPr/>
            </a:pPr>
            <a:fld id="{E0B58F8F-D698-4690-9BBA-81F9EC9DC377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998C6F88-E573-43DB-8F87-F37C08422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E0C6382-7EC9-4AA2-A813-4C58575D4BD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x-non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x-none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x-none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x-none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x-none" noProof="0">
                <a:sym typeface="Avenir Roman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" charset="0"/>
        <a:ea typeface="Avenir" charset="0"/>
        <a:cs typeface="Avenir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1516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1368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819525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2C0FC2-C1EE-4CBE-A5E4-834B8EDE8A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750D3-41C5-439B-BFF0-23185820BC4A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91463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60A12F-F64C-41AE-99C7-60F8A941B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44705-7246-4C31-A8E7-3B003740399E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385858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01B91A-F1F8-4259-AA31-66965849DA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B7996-7A2E-459D-9FD6-76A96AB5AFE9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491047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1D3385-95E4-45D5-8129-20BD4F4DA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97E73-B489-4013-8404-87C2B01AFBFD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924666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91E0A-EA50-4A21-8173-9D28C7E1E2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A2627-B23C-4E05-9EE1-E1A90C554B75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631479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A6F53A0-9341-403D-8FAC-20D89BF1A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CC355-B091-4397-9152-0B0F66934189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651534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350470D-45B9-42D0-A58B-E089242C8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FD171-245A-4581-80F4-A3A2DFFAC67A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2529501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A61AB6-75C1-40C3-9557-63FDC456B6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83AE6-B59B-4732-A86B-BF2EB0D0DDC6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4671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5555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3D75B2-58BF-4DDD-8AD9-5FB5F7BAA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06067-8C9D-492E-9283-96DAC93E6B7D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757091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3C8CD44-4FBC-451F-A10F-566A74F025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40E68-0A85-48C3-87DE-38FF4A4442AE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3948488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E169B2-2F3D-4B2C-A58C-EEC39DE72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4520C-E3AD-4141-8E77-6C32B674C53B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  <p:extLst>
      <p:ext uri="{BB962C8B-B14F-4D97-AF65-F5344CB8AC3E}">
        <p14:creationId xmlns:p14="http://schemas.microsoft.com/office/powerpoint/2010/main" val="105506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723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4060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4956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23257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53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9671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8492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A49FC44-A744-41BF-8813-BAD547FB122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957513"/>
            <a:ext cx="91440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>
                <a:sym typeface="Arial Narrow" panose="020B0606020202030204" pitchFamily="34" charset="0"/>
              </a:rPr>
              <a:t>Click to edit Master title style</a:t>
            </a:r>
          </a:p>
        </p:txBody>
      </p:sp>
      <p:pic>
        <p:nvPicPr>
          <p:cNvPr id="1027" name="Picture 2">
            <a:extLst>
              <a:ext uri="{FF2B5EF4-FFF2-40B4-BE49-F238E27FC236}">
                <a16:creationId xmlns:a16="http://schemas.microsoft.com/office/drawing/2014/main" id="{3FB14175-24C5-4583-A75A-D3904F0EB3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3106738"/>
            <a:ext cx="12223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4C52EB70-0497-4265-B055-CCF4129371B9}"/>
              </a:ext>
            </a:extLst>
          </p:cNvPr>
          <p:cNvGrpSpPr>
            <a:grpSpLocks/>
          </p:cNvGrpSpPr>
          <p:nvPr/>
        </p:nvGrpSpPr>
        <p:grpSpPr bwMode="auto">
          <a:xfrm>
            <a:off x="0" y="6402388"/>
            <a:ext cx="9150350" cy="463550"/>
            <a:chOff x="0" y="0"/>
            <a:chExt cx="9151698" cy="464252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D727C906-85BA-4845-B235-356C358E8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151698" cy="464252"/>
            </a:xfrm>
            <a:prstGeom prst="rect">
              <a:avLst/>
            </a:prstGeom>
            <a:solidFill>
              <a:srgbClr val="0098CD"/>
            </a:solidFill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>
              <a:lvl1pPr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37931725" indent="-37474525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535353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>
                <a:defRPr/>
              </a:pPr>
              <a:endParaRPr lang="es-ES" altLang="es-ES">
                <a:solidFill>
                  <a:srgbClr val="FFFFFF"/>
                </a:solidFill>
              </a:endParaRPr>
            </a:p>
          </p:txBody>
        </p:sp>
        <p:sp>
          <p:nvSpPr>
            <p:cNvPr id="2053" name="Line 3">
              <a:extLst>
                <a:ext uri="{FF2B5EF4-FFF2-40B4-BE49-F238E27FC236}">
                  <a16:creationId xmlns:a16="http://schemas.microsoft.com/office/drawing/2014/main" id="{CFF13C8B-4C9E-4805-BFC9-90706D77F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53095" y="174889"/>
              <a:ext cx="1588" cy="1367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pic>
          <p:nvPicPr>
            <p:cNvPr id="3" name="Picture 5">
              <a:extLst>
                <a:ext uri="{FF2B5EF4-FFF2-40B4-BE49-F238E27FC236}">
                  <a16:creationId xmlns:a16="http://schemas.microsoft.com/office/drawing/2014/main" id="{EF7986BA-528D-488E-9915-B345D9A8E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59" y="26315"/>
              <a:ext cx="1221275" cy="387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</p:pic>
      </p:grpSp>
      <p:sp>
        <p:nvSpPr>
          <p:cNvPr id="2054" name="Rectangle 6">
            <a:extLst>
              <a:ext uri="{FF2B5EF4-FFF2-40B4-BE49-F238E27FC236}">
                <a16:creationId xmlns:a16="http://schemas.microsoft.com/office/drawing/2014/main" id="{F09AB691-EA5F-407F-AA8C-14B05540F7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E939518-8AC6-4868-8327-77AA6CCA23AF}" type="slidenum">
              <a:rPr lang="es-ES_tradnl" altLang="es-ES"/>
              <a:pPr>
                <a:defRPr/>
              </a:pPr>
              <a:t>‹Nº›</a:t>
            </a:fld>
            <a:endParaRPr lang="es-ES_tradnl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hyperlink" Target="https://plugins.jetbrains.com/plugin/14279-spring-tools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jetbrains.com/idea/download/#section=mac" TargetMode="External"/><Relationship Id="rId12" Type="http://schemas.openxmlformats.org/officeDocument/2006/relationships/hyperlink" Target="https://marketplace.eclipse.org/content/spring-tools-4-aka-spring-tool-suite-4" TargetMode="External"/><Relationship Id="rId17" Type="http://schemas.openxmlformats.org/officeDocument/2006/relationships/hyperlink" Target="https://plugins.jetbrains.com/plugin/7973-sonarlint" TargetMode="External"/><Relationship Id="rId2" Type="http://schemas.openxmlformats.org/officeDocument/2006/relationships/image" Target="../media/image4.jpeg"/><Relationship Id="rId16" Type="http://schemas.openxmlformats.org/officeDocument/2006/relationships/hyperlink" Target="https://projectlombok.org/setup/intellij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jpeg"/><Relationship Id="rId5" Type="http://schemas.openxmlformats.org/officeDocument/2006/relationships/hyperlink" Target="https://www.eclipse.org/downloads/" TargetMode="External"/><Relationship Id="rId15" Type="http://schemas.openxmlformats.org/officeDocument/2006/relationships/image" Target="../media/image10.jpeg"/><Relationship Id="rId10" Type="http://schemas.openxmlformats.org/officeDocument/2006/relationships/hyperlink" Target="https://marketplace.eclipse.org/content/sonarlint" TargetMode="External"/><Relationship Id="rId19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hyperlink" Target="https://www.jetbrains.com/community/education/#students/" TargetMode="External"/><Relationship Id="rId14" Type="http://schemas.openxmlformats.org/officeDocument/2006/relationships/hyperlink" Target="https://projectlombok.org/downl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2F3088B6-74CE-4F0E-BEC9-4F9919A32E04}"/>
              </a:ext>
            </a:extLst>
          </p:cNvPr>
          <p:cNvSpPr>
            <a:spLocks/>
          </p:cNvSpPr>
          <p:nvPr/>
        </p:nvSpPr>
        <p:spPr bwMode="auto">
          <a:xfrm>
            <a:off x="0" y="5611813"/>
            <a:ext cx="9144000" cy="133350"/>
          </a:xfrm>
          <a:prstGeom prst="rect">
            <a:avLst/>
          </a:prstGeom>
          <a:solidFill>
            <a:srgbClr val="0098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>
              <a:solidFill>
                <a:srgbClr val="0098CD"/>
              </a:solidFill>
            </a:endParaRPr>
          </a:p>
        </p:txBody>
      </p:sp>
      <p:pic>
        <p:nvPicPr>
          <p:cNvPr id="5123" name="Picture 2">
            <a:extLst>
              <a:ext uri="{FF2B5EF4-FFF2-40B4-BE49-F238E27FC236}">
                <a16:creationId xmlns:a16="http://schemas.microsoft.com/office/drawing/2014/main" id="{6065004E-5EFB-47B6-8798-09F8B2C4A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813425"/>
            <a:ext cx="12477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5124" name="Picture 3">
            <a:extLst>
              <a:ext uri="{FF2B5EF4-FFF2-40B4-BE49-F238E27FC236}">
                <a16:creationId xmlns:a16="http://schemas.microsoft.com/office/drawing/2014/main" id="{373D28B2-DD09-44DA-B702-4B32C6D2D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6134100"/>
            <a:ext cx="233838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5125" name="Rectangle 6">
            <a:extLst>
              <a:ext uri="{FF2B5EF4-FFF2-40B4-BE49-F238E27FC236}">
                <a16:creationId xmlns:a16="http://schemas.microsoft.com/office/drawing/2014/main" id="{01370838-B4DD-41EA-8B74-F06DF14AB4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988425" cy="495300"/>
          </a:xfrm>
        </p:spPr>
        <p:txBody>
          <a:bodyPr anchor="t"/>
          <a:lstStyle/>
          <a:p>
            <a:pPr eaLnBrk="1">
              <a:lnSpc>
                <a:spcPct val="70000"/>
              </a:lnSpc>
            </a:pPr>
            <a:r>
              <a:rPr lang="es-ES_tradnl" altLang="es-ES" sz="2400" dirty="0">
                <a:solidFill>
                  <a:srgbClr val="0098CD"/>
                </a:solidFill>
                <a:latin typeface="Arial" panose="020B0604020202020204" pitchFamily="34" charset="0"/>
              </a:rPr>
              <a:t>Desarrollo Web Full </a:t>
            </a:r>
            <a:r>
              <a:rPr lang="es-ES_tradnl" altLang="es-ES" sz="2400" dirty="0" err="1">
                <a:solidFill>
                  <a:srgbClr val="0098CD"/>
                </a:solidFill>
                <a:latin typeface="Arial" panose="020B0604020202020204" pitchFamily="34" charset="0"/>
              </a:rPr>
              <a:t>Stack</a:t>
            </a:r>
            <a:endParaRPr lang="es-ES_tradnl" altLang="es-ES" sz="1800" dirty="0">
              <a:solidFill>
                <a:srgbClr val="0098CD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Rectangle 7">
            <a:extLst>
              <a:ext uri="{FF2B5EF4-FFF2-40B4-BE49-F238E27FC236}">
                <a16:creationId xmlns:a16="http://schemas.microsoft.com/office/drawing/2014/main" id="{E8FC0F36-884A-43A9-BE93-FC9120297846}"/>
              </a:ext>
            </a:extLst>
          </p:cNvPr>
          <p:cNvSpPr>
            <a:spLocks/>
          </p:cNvSpPr>
          <p:nvPr/>
        </p:nvSpPr>
        <p:spPr bwMode="auto">
          <a:xfrm>
            <a:off x="251520" y="4610100"/>
            <a:ext cx="835431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>
              <a:lnSpc>
                <a:spcPct val="70000"/>
              </a:lnSpc>
            </a:pPr>
            <a:r>
              <a:rPr lang="es-ES_tradnl" altLang="es-ES" sz="3000" dirty="0">
                <a:solidFill>
                  <a:srgbClr val="000000"/>
                </a:solidFill>
                <a:sym typeface="Arial Narrow" panose="020B0606020202030204" pitchFamily="34" charset="0"/>
              </a:rPr>
              <a:t>Laboratorio</a:t>
            </a:r>
          </a:p>
        </p:txBody>
      </p:sp>
      <p:sp>
        <p:nvSpPr>
          <p:cNvPr id="5127" name="Rectangle 8">
            <a:extLst>
              <a:ext uri="{FF2B5EF4-FFF2-40B4-BE49-F238E27FC236}">
                <a16:creationId xmlns:a16="http://schemas.microsoft.com/office/drawing/2014/main" id="{85EE323E-771A-4E90-86F6-0874AEB0FD30}"/>
              </a:ext>
            </a:extLst>
          </p:cNvPr>
          <p:cNvSpPr>
            <a:spLocks/>
          </p:cNvSpPr>
          <p:nvPr/>
        </p:nvSpPr>
        <p:spPr bwMode="auto">
          <a:xfrm>
            <a:off x="554038" y="611188"/>
            <a:ext cx="52895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70000"/>
              </a:lnSpc>
            </a:pPr>
            <a:r>
              <a:rPr lang="es-ES_tradnl" altLang="es-ES" dirty="0">
                <a:solidFill>
                  <a:srgbClr val="0098CD"/>
                </a:solidFill>
                <a:sym typeface="Arial Narrow" panose="020B0606020202030204" pitchFamily="34" charset="0"/>
              </a:rPr>
              <a:t>Jesús Pérez Melero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 eaLnBrk="1"/>
            <a:fld id="{2CDDADD2-B6F3-41B3-B246-3E9D64F7FCD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10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4 Título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>
                <a:solidFill>
                  <a:srgbClr val="00B0F0"/>
                </a:solidFill>
              </a:rPr>
              <a:t>Formato de API en la memoria</a:t>
            </a:r>
          </a:p>
        </p:txBody>
      </p:sp>
      <p:sp>
        <p:nvSpPr>
          <p:cNvPr id="7173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/>
            <a:fld id="{D6F34AD8-A919-4E8D-9F55-A59F49899D05}" type="slidenum">
              <a:rPr lang="es-ES_tradnl" altLang="es-ES" smtClean="0">
                <a:solidFill>
                  <a:srgbClr val="FFFFFF"/>
                </a:solidFill>
              </a:rPr>
              <a:pPr eaLnBrk="1"/>
              <a:t>10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4DFD85-95ED-41DA-6F47-D395645DD569}"/>
              </a:ext>
            </a:extLst>
          </p:cNvPr>
          <p:cNvSpPr txBox="1"/>
          <p:nvPr/>
        </p:nvSpPr>
        <p:spPr>
          <a:xfrm>
            <a:off x="1629528" y="5805264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/>
              <a:t>Faltas de ortografía = 0 en valoración de la memoria</a:t>
            </a: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EA0AFEC3-0DAE-94ED-44FB-398CBDEFF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632155"/>
              </p:ext>
            </p:extLst>
          </p:nvPr>
        </p:nvGraphicFramePr>
        <p:xfrm>
          <a:off x="457200" y="2060848"/>
          <a:ext cx="82296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93334499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249026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9090724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3390571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0575735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32135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dirty="0"/>
                        <a:t>Verbo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Parámetros adicionales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 err="1"/>
                        <a:t>Body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HTTP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2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/</a:t>
                      </a:r>
                      <a:r>
                        <a:rPr lang="es-ES" sz="1100" dirty="0" err="1"/>
                        <a:t>products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?</a:t>
                      </a:r>
                      <a:r>
                        <a:rPr lang="es-ES" sz="1100" dirty="0" err="1"/>
                        <a:t>name</a:t>
                      </a:r>
                      <a:br>
                        <a:rPr lang="es-ES" sz="1100" dirty="0"/>
                      </a:br>
                      <a:r>
                        <a:rPr lang="es-ES" sz="1100" dirty="0"/>
                        <a:t>?</a:t>
                      </a:r>
                      <a:r>
                        <a:rPr lang="es-ES" sz="1100" dirty="0" err="1"/>
                        <a:t>size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{[{“id”:”123, …}]}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200, 400, 404, 500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0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/</a:t>
                      </a:r>
                      <a:r>
                        <a:rPr lang="es-ES" sz="1100" dirty="0" err="1"/>
                        <a:t>products</a:t>
                      </a:r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{“</a:t>
                      </a:r>
                      <a:r>
                        <a:rPr lang="es-ES" sz="1100" dirty="0" err="1"/>
                        <a:t>name</a:t>
                      </a:r>
                      <a:r>
                        <a:rPr lang="es-ES" sz="1100" dirty="0"/>
                        <a:t>”:”test”, ”</a:t>
                      </a:r>
                      <a:r>
                        <a:rPr lang="es-ES" sz="1100" dirty="0" err="1"/>
                        <a:t>size</a:t>
                      </a:r>
                      <a:r>
                        <a:rPr lang="es-ES" sz="1100" dirty="0"/>
                        <a:t>”: “XL”}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/>
                        <a:t>{“id”:1,“name”:”test”, ”</a:t>
                      </a:r>
                      <a:r>
                        <a:rPr lang="es-ES" sz="1100" dirty="0" err="1"/>
                        <a:t>size</a:t>
                      </a:r>
                      <a:r>
                        <a:rPr lang="es-ES" sz="1100" dirty="0"/>
                        <a:t>”: “XL”}</a:t>
                      </a:r>
                    </a:p>
                    <a:p>
                      <a:endParaRPr lang="es-E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201, 400, 500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89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3665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 eaLnBrk="1"/>
            <a:fld id="{2CDDADD2-B6F3-41B3-B246-3E9D64F7FCD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11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4 Título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>
                <a:solidFill>
                  <a:srgbClr val="00B0F0"/>
                </a:solidFill>
              </a:rPr>
              <a:t>Rúbrica</a:t>
            </a:r>
          </a:p>
        </p:txBody>
      </p:sp>
      <p:sp>
        <p:nvSpPr>
          <p:cNvPr id="7173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/>
            <a:fld id="{D6F34AD8-A919-4E8D-9F55-A59F49899D05}" type="slidenum">
              <a:rPr lang="es-ES_tradnl" altLang="es-ES" smtClean="0">
                <a:solidFill>
                  <a:srgbClr val="FFFFFF"/>
                </a:solidFill>
              </a:rPr>
              <a:pPr eaLnBrk="1"/>
              <a:t>11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4DFD85-95ED-41DA-6F47-D395645DD569}"/>
              </a:ext>
            </a:extLst>
          </p:cNvPr>
          <p:cNvSpPr txBox="1"/>
          <p:nvPr/>
        </p:nvSpPr>
        <p:spPr>
          <a:xfrm>
            <a:off x="1629528" y="5805264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/>
              <a:t>Faltas de ortografía = 0 en valoración de la memoria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DA95253-7747-817C-FEA5-CB9739C84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682053"/>
              </p:ext>
            </p:extLst>
          </p:nvPr>
        </p:nvGraphicFramePr>
        <p:xfrm>
          <a:off x="457200" y="1699323"/>
          <a:ext cx="8229600" cy="30699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786">
                  <a:extLst>
                    <a:ext uri="{9D8B030D-6E8A-4147-A177-3AD203B41FA5}">
                      <a16:colId xmlns:a16="http://schemas.microsoft.com/office/drawing/2014/main" val="1068574669"/>
                    </a:ext>
                  </a:extLst>
                </a:gridCol>
                <a:gridCol w="4231077">
                  <a:extLst>
                    <a:ext uri="{9D8B030D-6E8A-4147-A177-3AD203B41FA5}">
                      <a16:colId xmlns:a16="http://schemas.microsoft.com/office/drawing/2014/main" val="3594631327"/>
                    </a:ext>
                  </a:extLst>
                </a:gridCol>
                <a:gridCol w="1652937">
                  <a:extLst>
                    <a:ext uri="{9D8B030D-6E8A-4147-A177-3AD203B41FA5}">
                      <a16:colId xmlns:a16="http://schemas.microsoft.com/office/drawing/2014/main" val="1381949103"/>
                    </a:ext>
                  </a:extLst>
                </a:gridCol>
                <a:gridCol w="755800">
                  <a:extLst>
                    <a:ext uri="{9D8B030D-6E8A-4147-A177-3AD203B41FA5}">
                      <a16:colId xmlns:a16="http://schemas.microsoft.com/office/drawing/2014/main" val="931113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100" dirty="0">
                          <a:effectLst/>
                        </a:rPr>
                        <a:t>Título de la actividad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100">
                          <a:effectLst/>
                        </a:rPr>
                        <a:t>Descripción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100">
                          <a:effectLst/>
                        </a:rPr>
                        <a:t>Puntuación máxima  </a:t>
                      </a:r>
                      <a:endParaRPr lang="es-ES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100">
                          <a:effectLst/>
                        </a:rPr>
                        <a:t>(puntos)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100">
                          <a:effectLst/>
                        </a:rPr>
                        <a:t>Peso</a:t>
                      </a:r>
                      <a:endParaRPr lang="es-ES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100">
                          <a:effectLst/>
                        </a:rPr>
                        <a:t>%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706197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Criterio 1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Implementación del microservicio Buscador.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30%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260825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Criterio 2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Implementación del microservicio Operador validando las operaciones contra el microservicio buscador. Peticiones HTTP sin IP y puerto.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3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30%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12368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Criterio 3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Implementación del servidor de registro con Eureka, donde se registren ambos microservicios.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1,5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15%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049482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Criterio 4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Implementación del servidor perimetral con Spring Cloud Gateway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1,5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15%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119152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Criterio 5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Elaboración de la memoria según la especificación, cuidando la presentación y la corrección ortográfica de la misma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1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10%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5983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 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>
                          <a:effectLst/>
                        </a:rPr>
                        <a:t>10</a:t>
                      </a:r>
                      <a:endParaRPr lang="es-ES" sz="120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dirty="0">
                          <a:effectLst/>
                        </a:rPr>
                        <a:t>100 %</a:t>
                      </a:r>
                      <a:endParaRPr lang="es-ES" sz="1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217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8134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 eaLnBrk="1"/>
            <a:fld id="{2CDDADD2-B6F3-41B3-B246-3E9D64F7FCD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12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4 Título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>
                <a:solidFill>
                  <a:srgbClr val="00B0F0"/>
                </a:solidFill>
              </a:rPr>
              <a:t>Entrega</a:t>
            </a:r>
          </a:p>
        </p:txBody>
      </p:sp>
      <p:sp>
        <p:nvSpPr>
          <p:cNvPr id="7173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/>
            <a:fld id="{D6F34AD8-A919-4E8D-9F55-A59F49899D05}" type="slidenum">
              <a:rPr lang="es-ES_tradnl" altLang="es-ES" smtClean="0">
                <a:solidFill>
                  <a:srgbClr val="FFFFFF"/>
                </a:solidFill>
              </a:rPr>
              <a:pPr eaLnBrk="1"/>
              <a:t>12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4DFD85-95ED-41DA-6F47-D395645DD569}"/>
              </a:ext>
            </a:extLst>
          </p:cNvPr>
          <p:cNvSpPr txBox="1"/>
          <p:nvPr/>
        </p:nvSpPr>
        <p:spPr>
          <a:xfrm>
            <a:off x="1629528" y="5805264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/>
              <a:t>Faltas de ortografía = 0 en valoración de la memoria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9A648B-5BE2-5CD8-6DCD-7EB2BF31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947"/>
            <a:ext cx="8229600" cy="3773015"/>
          </a:xfrm>
        </p:spPr>
        <p:txBody>
          <a:bodyPr/>
          <a:lstStyle/>
          <a:p>
            <a:r>
              <a:rPr lang="es-ES" dirty="0"/>
              <a:t>La entrega consiste en </a:t>
            </a:r>
            <a:r>
              <a:rPr lang="es-ES" sz="2400" b="1" u="sng" dirty="0">
                <a:solidFill>
                  <a:srgbClr val="FF0000"/>
                </a:solidFill>
              </a:rPr>
              <a:t>dos</a:t>
            </a:r>
            <a:r>
              <a:rPr lang="es-ES" dirty="0"/>
              <a:t> archivos con:</a:t>
            </a:r>
          </a:p>
          <a:p>
            <a:pPr lvl="1"/>
            <a:r>
              <a:rPr lang="es-ES" b="1" dirty="0"/>
              <a:t>Memoria en formato </a:t>
            </a:r>
            <a:r>
              <a:rPr lang="es-ES" b="1" u="sng" dirty="0">
                <a:solidFill>
                  <a:srgbClr val="FF0000"/>
                </a:solidFill>
              </a:rPr>
              <a:t>PDF</a:t>
            </a:r>
            <a:r>
              <a:rPr lang="es-ES" b="1" dirty="0"/>
              <a:t>.</a:t>
            </a:r>
          </a:p>
          <a:p>
            <a:pPr lvl="1"/>
            <a:r>
              <a:rPr lang="es-ES" b="1" dirty="0"/>
              <a:t>Archivo </a:t>
            </a:r>
            <a:r>
              <a:rPr lang="es-ES" b="1" u="sng" dirty="0">
                <a:solidFill>
                  <a:srgbClr val="FF0000"/>
                </a:solidFill>
              </a:rPr>
              <a:t>ZIP</a:t>
            </a:r>
            <a:r>
              <a:rPr lang="es-ES" b="1" dirty="0"/>
              <a:t> con:</a:t>
            </a:r>
          </a:p>
          <a:p>
            <a:pPr lvl="2"/>
            <a:r>
              <a:rPr lang="es-ES" b="1" dirty="0"/>
              <a:t>Código del servidor Eureka (</a:t>
            </a:r>
            <a:r>
              <a:rPr lang="es-ES" b="1" dirty="0" err="1"/>
              <a:t>src</a:t>
            </a:r>
            <a:r>
              <a:rPr lang="es-ES" b="1" dirty="0"/>
              <a:t> y </a:t>
            </a:r>
            <a:r>
              <a:rPr lang="es-ES" b="1" dirty="0" err="1"/>
              <a:t>pom</a:t>
            </a:r>
            <a:r>
              <a:rPr lang="es-ES" b="1" dirty="0"/>
              <a:t>)</a:t>
            </a:r>
          </a:p>
          <a:p>
            <a:pPr lvl="2"/>
            <a:r>
              <a:rPr lang="es-ES" b="1" dirty="0"/>
              <a:t>Código del servidor </a:t>
            </a:r>
            <a:r>
              <a:rPr lang="es-ES" b="1"/>
              <a:t>Cloud Gateway </a:t>
            </a:r>
            <a:r>
              <a:rPr lang="es-ES" b="1" dirty="0"/>
              <a:t>(</a:t>
            </a:r>
            <a:r>
              <a:rPr lang="es-ES" b="1" dirty="0" err="1"/>
              <a:t>src</a:t>
            </a:r>
            <a:r>
              <a:rPr lang="es-ES" b="1" dirty="0"/>
              <a:t> y </a:t>
            </a:r>
            <a:r>
              <a:rPr lang="es-ES" b="1" dirty="0" err="1"/>
              <a:t>pom</a:t>
            </a:r>
            <a:r>
              <a:rPr lang="es-ES" b="1" dirty="0"/>
              <a:t>)</a:t>
            </a:r>
          </a:p>
          <a:p>
            <a:pPr lvl="2"/>
            <a:r>
              <a:rPr lang="es-ES" b="1" dirty="0"/>
              <a:t>Código del micro buscador (</a:t>
            </a:r>
            <a:r>
              <a:rPr lang="es-ES" b="1" dirty="0" err="1"/>
              <a:t>src</a:t>
            </a:r>
            <a:r>
              <a:rPr lang="es-ES" b="1" dirty="0"/>
              <a:t> y </a:t>
            </a:r>
            <a:r>
              <a:rPr lang="es-ES" b="1" dirty="0" err="1"/>
              <a:t>pom</a:t>
            </a:r>
            <a:r>
              <a:rPr lang="es-ES" b="1" dirty="0"/>
              <a:t>)</a:t>
            </a:r>
          </a:p>
          <a:p>
            <a:pPr lvl="2"/>
            <a:r>
              <a:rPr lang="es-ES" b="1" dirty="0"/>
              <a:t>Código del micro operador (</a:t>
            </a:r>
            <a:r>
              <a:rPr lang="es-ES" b="1" dirty="0" err="1"/>
              <a:t>src</a:t>
            </a:r>
            <a:r>
              <a:rPr lang="es-ES" b="1" dirty="0"/>
              <a:t> y </a:t>
            </a:r>
            <a:r>
              <a:rPr lang="es-ES" b="1" dirty="0" err="1"/>
              <a:t>pom</a:t>
            </a:r>
            <a:r>
              <a:rPr lang="es-ES" b="1" dirty="0"/>
              <a:t>)</a:t>
            </a:r>
          </a:p>
          <a:p>
            <a:pPr lvl="2"/>
            <a:r>
              <a:rPr lang="es-ES" b="1" dirty="0"/>
              <a:t>Archivo SQL </a:t>
            </a:r>
            <a:r>
              <a:rPr lang="es-ES" dirty="0"/>
              <a:t>con:</a:t>
            </a:r>
          </a:p>
          <a:p>
            <a:pPr lvl="3"/>
            <a:r>
              <a:rPr lang="es-ES" dirty="0"/>
              <a:t>Sentencias DML. Itinerario A.</a:t>
            </a:r>
          </a:p>
          <a:p>
            <a:pPr lvl="3"/>
            <a:r>
              <a:rPr lang="es-ES" dirty="0"/>
              <a:t>Sentencias DDL y DML: Itinerario B.</a:t>
            </a:r>
          </a:p>
          <a:p>
            <a:pPr lvl="3"/>
            <a:endParaRPr lang="es-ES" dirty="0"/>
          </a:p>
          <a:p>
            <a:r>
              <a:rPr lang="es-ES" b="1" dirty="0">
                <a:solidFill>
                  <a:srgbClr val="FF0000"/>
                </a:solidFill>
              </a:rPr>
              <a:t>Si algún archivo no se entrega la nota es 0.</a:t>
            </a:r>
          </a:p>
        </p:txBody>
      </p:sp>
    </p:spTree>
    <p:extLst>
      <p:ext uri="{BB962C8B-B14F-4D97-AF65-F5344CB8AC3E}">
        <p14:creationId xmlns:p14="http://schemas.microsoft.com/office/powerpoint/2010/main" val="40682137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 eaLnBrk="1"/>
            <a:fld id="{2CDDADD2-B6F3-41B3-B246-3E9D64F7FCD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13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4 Título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>
                <a:solidFill>
                  <a:srgbClr val="00B0F0"/>
                </a:solidFill>
              </a:rPr>
              <a:t>Procedimiento recomendado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400072"/>
            <a:ext cx="8229600" cy="452596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Reflexionad</a:t>
            </a: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sobre los diferentes Frontales que hay en el equipo. Escoger el que más os guste/ más completo esté/ mejor calificación tenga.</a:t>
            </a:r>
            <a:endParaRPr lang="es-E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Identificad</a:t>
            </a: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las funciones del microservicio operador. Identificad las funciones del microservicio buscador y todos los parámetros por los que se debe realizar la búsqueda.</a:t>
            </a:r>
            <a:endParaRPr lang="es-E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Diseñad</a:t>
            </a: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API REST</a:t>
            </a: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Implementad</a:t>
            </a: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microservicio buscador y realizad pruebas con él</a:t>
            </a: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Implementad</a:t>
            </a: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microservicio operador y realizad pruebas con él</a:t>
            </a: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Agregad a la ecuación Eureka y Spring Cloud Gateway</a:t>
            </a:r>
            <a:r>
              <a:rPr lang="es-ES" sz="1800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Revisad</a:t>
            </a:r>
            <a:r>
              <a:rPr lang="es-ES" sz="1800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 todo funciona bien importando los proyectos </a:t>
            </a:r>
            <a:r>
              <a:rPr lang="es-ES" sz="1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desde 0</a:t>
            </a:r>
            <a:r>
              <a:rPr lang="es-ES" sz="1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173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/>
            <a:fld id="{D6F34AD8-A919-4E8D-9F55-A59F49899D05}" type="slidenum">
              <a:rPr lang="es-ES_tradnl" altLang="es-ES" smtClean="0">
                <a:solidFill>
                  <a:srgbClr val="FFFFFF"/>
                </a:solidFill>
              </a:rPr>
              <a:pPr eaLnBrk="1"/>
              <a:t>13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589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6 Critical Questions to Ask Before Developing a Lead Generation Strategy">
            <a:extLst>
              <a:ext uri="{FF2B5EF4-FFF2-40B4-BE49-F238E27FC236}">
                <a16:creationId xmlns:a16="http://schemas.microsoft.com/office/drawing/2014/main" id="{632D475B-2571-EE4B-9708-EA68E0B04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r="8751"/>
          <a:stretch/>
        </p:blipFill>
        <p:spPr bwMode="auto">
          <a:xfrm>
            <a:off x="0" y="1097360"/>
            <a:ext cx="9144000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>
            <a:extLst>
              <a:ext uri="{FF2B5EF4-FFF2-40B4-BE49-F238E27FC236}">
                <a16:creationId xmlns:a16="http://schemas.microsoft.com/office/drawing/2014/main" id="{41EA3089-8E4B-4A58-BC86-7FBA0D105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449513"/>
            <a:ext cx="50768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9219" name="Rectangle 2">
            <a:extLst>
              <a:ext uri="{FF2B5EF4-FFF2-40B4-BE49-F238E27FC236}">
                <a16:creationId xmlns:a16="http://schemas.microsoft.com/office/drawing/2014/main" id="{267ED69E-E4D1-4D7A-9C3D-943012879B99}"/>
              </a:ext>
            </a:extLst>
          </p:cNvPr>
          <p:cNvSpPr>
            <a:spLocks/>
          </p:cNvSpPr>
          <p:nvPr/>
        </p:nvSpPr>
        <p:spPr bwMode="auto">
          <a:xfrm>
            <a:off x="3922713" y="5881688"/>
            <a:ext cx="170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200">
                <a:solidFill>
                  <a:srgbClr val="989898"/>
                </a:solidFill>
                <a:sym typeface="Arial Narrow" panose="020B0606020202030204" pitchFamily="34" charset="0"/>
              </a:rPr>
              <a:t>www.unir.net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94C76669-1282-411D-9F7E-21C6838DBDDD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13CB5DFB-F7B7-4C55-B2D7-1E5026E1EC76}" type="slidenum">
              <a:rPr lang="es-ES_tradnl" altLang="es-ES" sz="1200">
                <a:solidFill>
                  <a:srgbClr val="FFFFFF"/>
                </a:solidFill>
              </a:rPr>
              <a:pPr algn="r" eaLnBrk="1"/>
              <a:t>2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2AE6F3D-70BC-4E6C-8FF2-F75F14BA0CFA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Software Recomendado</a:t>
            </a:r>
            <a:endParaRPr lang="es-ES_tradnl" altLang="es-ES" dirty="0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237C3781-FE49-4302-9822-A344FBD36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r" defTabSz="457200" rtl="0" eaLnBrk="1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5353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EC144705-7246-4C31-A8E7-3B003740399E}" type="slidenum">
              <a:rPr lang="es-ES_tradnl" altLang="es-ES" smtClean="0"/>
              <a:pPr>
                <a:defRPr/>
              </a:pPr>
              <a:t>2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2" name="Picture 4" descr="Premium Vector | Female programmist. woman writing code, content manager.  young girl working on laptop vector illustration. programmer woman  software, computer language written by freelancer">
            <a:extLst>
              <a:ext uri="{FF2B5EF4-FFF2-40B4-BE49-F238E27FC236}">
                <a16:creationId xmlns:a16="http://schemas.microsoft.com/office/drawing/2014/main" id="{1AF764AA-3173-0A95-5EA3-3BDBAABF7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" t="9195" r="9925" b="8046"/>
          <a:stretch/>
        </p:blipFill>
        <p:spPr bwMode="auto">
          <a:xfrm>
            <a:off x="31320" y="5157192"/>
            <a:ext cx="1646822" cy="117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ogrammer Icon Vector Art, Icons, and Graphics for Free Download">
            <a:extLst>
              <a:ext uri="{FF2B5EF4-FFF2-40B4-BE49-F238E27FC236}">
                <a16:creationId xmlns:a16="http://schemas.microsoft.com/office/drawing/2014/main" id="{EC59B175-1E02-DEE3-CCF8-6B2FAE2CC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43" t="23976" r="22343" b="21288"/>
          <a:stretch/>
        </p:blipFill>
        <p:spPr bwMode="auto">
          <a:xfrm>
            <a:off x="7332887" y="151817"/>
            <a:ext cx="1703609" cy="125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clipse: A Brief History - IRI">
            <a:hlinkClick r:id="rId5"/>
            <a:extLst>
              <a:ext uri="{FF2B5EF4-FFF2-40B4-BE49-F238E27FC236}">
                <a16:creationId xmlns:a16="http://schemas.microsoft.com/office/drawing/2014/main" id="{93A18F05-5A15-D109-EC5C-8C20078AB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11088"/>
            <a:ext cx="2136278" cy="113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lliJ IDEA - Wikipedia, la enciclopedia libre">
            <a:hlinkClick r:id="rId7"/>
            <a:extLst>
              <a:ext uri="{FF2B5EF4-FFF2-40B4-BE49-F238E27FC236}">
                <a16:creationId xmlns:a16="http://schemas.microsoft.com/office/drawing/2014/main" id="{158F09CC-2A9E-D675-C9EB-A45BA4EAB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744" y="1874045"/>
            <a:ext cx="1012927" cy="101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E2AFCE0-F872-EA44-CBDF-E37CCE58F4F9}"/>
              </a:ext>
            </a:extLst>
          </p:cNvPr>
          <p:cNvSpPr txBox="1"/>
          <p:nvPr/>
        </p:nvSpPr>
        <p:spPr>
          <a:xfrm>
            <a:off x="5148064" y="2978429"/>
            <a:ext cx="2712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/>
              <a:t>Versión Ultimate</a:t>
            </a:r>
          </a:p>
          <a:p>
            <a:pPr algn="ctr"/>
            <a:r>
              <a:rPr lang="es-ES" sz="1400" dirty="0">
                <a:hlinkClick r:id="rId9"/>
              </a:rPr>
              <a:t>Registro de estudiante</a:t>
            </a:r>
            <a:r>
              <a:rPr lang="es-ES" sz="1400" dirty="0"/>
              <a:t> en UNIR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E11E98-DBED-455D-42A4-52622E8C2942}"/>
              </a:ext>
            </a:extLst>
          </p:cNvPr>
          <p:cNvSpPr txBox="1"/>
          <p:nvPr/>
        </p:nvSpPr>
        <p:spPr>
          <a:xfrm>
            <a:off x="2211980" y="2932262"/>
            <a:ext cx="1527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b="1" dirty="0"/>
              <a:t>Versión 2023.03</a:t>
            </a:r>
          </a:p>
        </p:txBody>
      </p:sp>
      <p:pic>
        <p:nvPicPr>
          <p:cNvPr id="1030" name="Picture 6" descr="Instalación y uso de plugin SonarLint para STS y/o Eclipse - YouTube">
            <a:hlinkClick r:id="rId10"/>
            <a:extLst>
              <a:ext uri="{FF2B5EF4-FFF2-40B4-BE49-F238E27FC236}">
                <a16:creationId xmlns:a16="http://schemas.microsoft.com/office/drawing/2014/main" id="{49396805-A299-0215-D5CB-8E0E221F0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7" t="31560" r="14952" b="27490"/>
          <a:stretch/>
        </p:blipFill>
        <p:spPr bwMode="auto">
          <a:xfrm>
            <a:off x="1358787" y="3465100"/>
            <a:ext cx="1124981" cy="37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010AD8-5D7A-925E-63DE-7D1BCBE16AB2}"/>
              </a:ext>
            </a:extLst>
          </p:cNvPr>
          <p:cNvSpPr/>
          <p:nvPr/>
        </p:nvSpPr>
        <p:spPr bwMode="auto">
          <a:xfrm>
            <a:off x="899592" y="1700809"/>
            <a:ext cx="3600400" cy="3190599"/>
          </a:xfrm>
          <a:prstGeom prst="rect">
            <a:avLst/>
          </a:prstGeom>
          <a:noFill/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0AD0E89-176A-5262-986E-CAE57152124B}"/>
              </a:ext>
            </a:extLst>
          </p:cNvPr>
          <p:cNvSpPr/>
          <p:nvPr/>
        </p:nvSpPr>
        <p:spPr bwMode="auto">
          <a:xfrm>
            <a:off x="4644008" y="1700808"/>
            <a:ext cx="3600400" cy="3190599"/>
          </a:xfrm>
          <a:prstGeom prst="rect">
            <a:avLst/>
          </a:prstGeom>
          <a:noFill/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pic>
        <p:nvPicPr>
          <p:cNvPr id="1032" name="Picture 8" descr="Spring | Tools">
            <a:hlinkClick r:id="rId12"/>
            <a:extLst>
              <a:ext uri="{FF2B5EF4-FFF2-40B4-BE49-F238E27FC236}">
                <a16:creationId xmlns:a16="http://schemas.microsoft.com/office/drawing/2014/main" id="{550F689D-A9FB-541D-D467-00C1981E9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254" y="3521944"/>
            <a:ext cx="1603012" cy="25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mbok: To use or not to use, that is the blog | by Mohammed Atif | Level  Up Coding">
            <a:hlinkClick r:id="rId14"/>
            <a:extLst>
              <a:ext uri="{FF2B5EF4-FFF2-40B4-BE49-F238E27FC236}">
                <a16:creationId xmlns:a16="http://schemas.microsoft.com/office/drawing/2014/main" id="{ED5F7405-0AC3-BECC-80CB-FF162B4CA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73" y="4009178"/>
            <a:ext cx="1262264" cy="63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Lombok: To use or not to use, that is the blog | by Mohammed Atif | Level  Up Coding">
            <a:hlinkClick r:id="rId16"/>
            <a:extLst>
              <a:ext uri="{FF2B5EF4-FFF2-40B4-BE49-F238E27FC236}">
                <a16:creationId xmlns:a16="http://schemas.microsoft.com/office/drawing/2014/main" id="{376A4DAE-121F-9746-42E2-43C35002F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73" y="4164593"/>
            <a:ext cx="1262264" cy="63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stalación y uso de plugin SonarLint para STS y/o Eclipse - YouTube">
            <a:hlinkClick r:id="rId17"/>
            <a:extLst>
              <a:ext uri="{FF2B5EF4-FFF2-40B4-BE49-F238E27FC236}">
                <a16:creationId xmlns:a16="http://schemas.microsoft.com/office/drawing/2014/main" id="{F7E599DC-6253-2DDD-3320-D6884EF63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7" t="31560" r="14952" b="27490"/>
          <a:stretch/>
        </p:blipFill>
        <p:spPr bwMode="auto">
          <a:xfrm>
            <a:off x="4881866" y="3720232"/>
            <a:ext cx="1124981" cy="37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pring | Tools">
            <a:hlinkClick r:id="rId18"/>
            <a:extLst>
              <a:ext uri="{FF2B5EF4-FFF2-40B4-BE49-F238E27FC236}">
                <a16:creationId xmlns:a16="http://schemas.microsoft.com/office/drawing/2014/main" id="{E15F4415-F941-B8C4-3928-071084D22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823" y="3743693"/>
            <a:ext cx="1603012" cy="25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7A7FB2FC-DACE-DF8F-20C6-FAE627B5ADA4}"/>
              </a:ext>
            </a:extLst>
          </p:cNvPr>
          <p:cNvGrpSpPr/>
          <p:nvPr/>
        </p:nvGrpSpPr>
        <p:grpSpPr>
          <a:xfrm>
            <a:off x="4594398" y="1729529"/>
            <a:ext cx="915391" cy="1094203"/>
            <a:chOff x="3728617" y="5264769"/>
            <a:chExt cx="915391" cy="1094203"/>
          </a:xfrm>
        </p:grpSpPr>
        <p:pic>
          <p:nvPicPr>
            <p:cNvPr id="11" name="Picture 2" descr="Logo Java – Logos PNG">
              <a:extLst>
                <a:ext uri="{FF2B5EF4-FFF2-40B4-BE49-F238E27FC236}">
                  <a16:creationId xmlns:a16="http://schemas.microsoft.com/office/drawing/2014/main" id="{94DEFCEE-6C83-BE25-8A9A-15C43F89A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8617" y="5264769"/>
              <a:ext cx="915391" cy="915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8EE83F6-2854-7775-4062-8B775BB805D3}"/>
                </a:ext>
              </a:extLst>
            </p:cNvPr>
            <p:cNvSpPr txBox="1"/>
            <p:nvPr/>
          </p:nvSpPr>
          <p:spPr>
            <a:xfrm>
              <a:off x="3989784" y="60204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rgbClr val="E76E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17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10A06AF-DAA8-EEBF-7A09-2CAAB4A3E0D7}"/>
              </a:ext>
            </a:extLst>
          </p:cNvPr>
          <p:cNvGrpSpPr/>
          <p:nvPr/>
        </p:nvGrpSpPr>
        <p:grpSpPr>
          <a:xfrm>
            <a:off x="886534" y="1724867"/>
            <a:ext cx="915391" cy="1094203"/>
            <a:chOff x="3728617" y="5264769"/>
            <a:chExt cx="915391" cy="1094203"/>
          </a:xfrm>
        </p:grpSpPr>
        <p:pic>
          <p:nvPicPr>
            <p:cNvPr id="15" name="Picture 2" descr="Logo Java – Logos PNG">
              <a:extLst>
                <a:ext uri="{FF2B5EF4-FFF2-40B4-BE49-F238E27FC236}">
                  <a16:creationId xmlns:a16="http://schemas.microsoft.com/office/drawing/2014/main" id="{A24DF7A8-D8E7-27C3-9B0A-B7E13A353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8617" y="5264769"/>
              <a:ext cx="915391" cy="915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A86D8D8-1612-BD35-DE21-2747B180DE83}"/>
                </a:ext>
              </a:extLst>
            </p:cNvPr>
            <p:cNvSpPr txBox="1"/>
            <p:nvPr/>
          </p:nvSpPr>
          <p:spPr>
            <a:xfrm>
              <a:off x="3989784" y="602041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rgbClr val="E76E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86471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94C76669-1282-411D-9F7E-21C6838DBDDD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13CB5DFB-F7B7-4C55-B2D7-1E5026E1EC76}" type="slidenum">
              <a:rPr lang="es-ES_tradnl" altLang="es-ES" sz="1200">
                <a:solidFill>
                  <a:srgbClr val="FFFFFF"/>
                </a:solidFill>
              </a:rPr>
              <a:pPr algn="r" eaLnBrk="1"/>
              <a:t>3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2AE6F3D-70BC-4E6C-8FF2-F75F14BA0CFA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Material de Apoyo</a:t>
            </a:r>
            <a:endParaRPr lang="es-ES_tradnl" altLang="es-ES" dirty="0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E7B8ABE-A0A9-4808-B634-7F54571D12BF}"/>
              </a:ext>
            </a:extLst>
          </p:cNvPr>
          <p:cNvSpPr>
            <a:spLocks/>
          </p:cNvSpPr>
          <p:nvPr/>
        </p:nvSpPr>
        <p:spPr bwMode="auto">
          <a:xfrm>
            <a:off x="573087" y="2132856"/>
            <a:ext cx="7997825" cy="28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b="1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Tema 8</a:t>
            </a: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 de la asignatura. </a:t>
            </a:r>
            <a:r>
              <a:rPr lang="es-ES_tradnl" altLang="es-ES" sz="2000" b="1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Actualizado</a:t>
            </a: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 en “</a:t>
            </a:r>
            <a:r>
              <a:rPr lang="es-ES_tradnl" altLang="es-ES" sz="2000" i="1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Documentación</a:t>
            </a: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”.</a:t>
            </a: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b="1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Sesiones de clase </a:t>
            </a:r>
            <a:r>
              <a:rPr lang="es-ES_tradnl" altLang="es-ES" sz="2000" i="1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Tema 8 – I</a:t>
            </a: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 y </a:t>
            </a:r>
            <a:r>
              <a:rPr lang="es-ES_tradnl" altLang="es-ES" sz="2000" i="1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Tema 8 – II</a:t>
            </a: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.</a:t>
            </a: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b="1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Código de apoyo </a:t>
            </a: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de </a:t>
            </a:r>
            <a:r>
              <a:rPr lang="es-ES_tradnl" altLang="es-ES" sz="2000" i="1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GitHub</a:t>
            </a: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.</a:t>
            </a:r>
          </a:p>
          <a:p>
            <a:pPr marL="0" indent="0" eaLnBrk="1">
              <a:lnSpc>
                <a:spcPct val="150000"/>
              </a:lnSpc>
              <a:buClr>
                <a:srgbClr val="0098CD"/>
              </a:buClr>
              <a:buSzPct val="50000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237C3781-FE49-4302-9822-A344FBD36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C4CD44C1-8F25-4C6C-ABFE-AA31D89D95C0}" type="slidenum">
              <a:rPr lang="es-ES_tradnl" altLang="es-ES">
                <a:solidFill>
                  <a:srgbClr val="FFFFFF"/>
                </a:solidFill>
              </a:rPr>
              <a:pPr/>
              <a:t>3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94C76669-1282-411D-9F7E-21C6838DBDDD}"/>
              </a:ext>
            </a:extLst>
          </p:cNvPr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/>
            <a:fld id="{13CB5DFB-F7B7-4C55-B2D7-1E5026E1EC76}" type="slidenum">
              <a:rPr lang="es-ES_tradnl" altLang="es-ES" sz="1200">
                <a:solidFill>
                  <a:srgbClr val="FFFFFF"/>
                </a:solidFill>
              </a:rPr>
              <a:pPr algn="r" eaLnBrk="1"/>
              <a:t>4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2AE6F3D-70BC-4E6C-8FF2-F75F14BA0CFA}"/>
              </a:ext>
            </a:extLst>
          </p:cNvPr>
          <p:cNvSpPr>
            <a:spLocks/>
          </p:cNvSpPr>
          <p:nvPr/>
        </p:nvSpPr>
        <p:spPr bwMode="auto">
          <a:xfrm>
            <a:off x="419100" y="255588"/>
            <a:ext cx="5614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8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Índice</a:t>
            </a:r>
            <a:endParaRPr lang="es-ES_tradnl" altLang="es-ES" dirty="0">
              <a:solidFill>
                <a:srgbClr val="000000"/>
              </a:solidFill>
              <a:latin typeface="Arial " charset="0"/>
              <a:sym typeface="Arial Narrow" panose="020B060602020203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E7B8ABE-A0A9-4808-B634-7F54571D12BF}"/>
              </a:ext>
            </a:extLst>
          </p:cNvPr>
          <p:cNvSpPr>
            <a:spLocks/>
          </p:cNvSpPr>
          <p:nvPr/>
        </p:nvSpPr>
        <p:spPr bwMode="auto">
          <a:xfrm>
            <a:off x="512763" y="1358900"/>
            <a:ext cx="7997825" cy="419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marL="373063" indent="-373063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Objetivos</a:t>
            </a: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Temática</a:t>
            </a: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Sistema a construir</a:t>
            </a: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Memoria</a:t>
            </a: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endParaRPr lang="es-ES_tradnl" altLang="es-ES" sz="2000" dirty="0">
              <a:solidFill>
                <a:srgbClr val="0098CD"/>
              </a:solidFill>
              <a:latin typeface="Arial " charset="0"/>
              <a:sym typeface="Arial Narrow" panose="020B0606020202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98CD"/>
              </a:buClr>
              <a:buSzPct val="50000"/>
              <a:buFont typeface="Arial Narrow" panose="020B0606020202030204" pitchFamily="34" charset="0"/>
              <a:buChar char="►"/>
            </a:pPr>
            <a:r>
              <a:rPr lang="es-ES_tradnl" altLang="es-ES" sz="2000" dirty="0">
                <a:solidFill>
                  <a:srgbClr val="0098CD"/>
                </a:solidFill>
                <a:latin typeface="Arial " charset="0"/>
                <a:sym typeface="Arial Narrow" panose="020B0606020202030204" pitchFamily="34" charset="0"/>
              </a:rPr>
              <a:t>Rúbrica</a:t>
            </a:r>
          </a:p>
        </p:txBody>
      </p:sp>
      <p:sp>
        <p:nvSpPr>
          <p:cNvPr id="6149" name="Marcador de número de diapositiva 1">
            <a:extLst>
              <a:ext uri="{FF2B5EF4-FFF2-40B4-BE49-F238E27FC236}">
                <a16:creationId xmlns:a16="http://schemas.microsoft.com/office/drawing/2014/main" id="{237C3781-FE49-4302-9822-A344FBD36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C4CD44C1-8F25-4C6C-ABFE-AA31D89D95C0}" type="slidenum">
              <a:rPr lang="es-ES_tradnl" altLang="es-ES">
                <a:solidFill>
                  <a:srgbClr val="FFFFFF"/>
                </a:solidFill>
              </a:rPr>
              <a:pPr/>
              <a:t>4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239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 eaLnBrk="1"/>
            <a:fld id="{2CDDADD2-B6F3-41B3-B246-3E9D64F7FCD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5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4 Título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>
                <a:solidFill>
                  <a:srgbClr val="00B0F0"/>
                </a:solidFill>
              </a:rPr>
              <a:t>Objetivos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defRPr/>
            </a:pPr>
            <a:r>
              <a:rPr lang="es-ES" sz="18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Desarrollar un Back-End haciendo uso de Java, Spring y bases de datos</a:t>
            </a:r>
            <a:r>
              <a:rPr lang="es-ES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6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Diseño y consumo de APIs REST.</a:t>
            </a: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6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Microservicios.</a:t>
            </a: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6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Java y bases de datos.</a:t>
            </a: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6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</a:p>
          <a:p>
            <a:pPr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6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Core, Boot, Data.</a:t>
            </a:r>
          </a:p>
          <a:p>
            <a:pPr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6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Eureka.</a:t>
            </a:r>
          </a:p>
          <a:p>
            <a:pPr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6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Cloud Gateway.</a:t>
            </a:r>
          </a:p>
          <a:p>
            <a:pPr>
              <a:buSzPct val="70000"/>
              <a:defRPr/>
            </a:pPr>
            <a:endParaRPr lang="es-ES" dirty="0"/>
          </a:p>
        </p:txBody>
      </p:sp>
      <p:sp>
        <p:nvSpPr>
          <p:cNvPr id="7173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/>
            <a:fld id="{D6F34AD8-A919-4E8D-9F55-A59F49899D05}" type="slidenum">
              <a:rPr lang="es-ES_tradnl" altLang="es-ES" smtClean="0">
                <a:solidFill>
                  <a:srgbClr val="FFFFFF"/>
                </a:solidFill>
              </a:rPr>
              <a:pPr eaLnBrk="1"/>
              <a:t>5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260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 eaLnBrk="1"/>
            <a:fld id="{2CDDADD2-B6F3-41B3-B246-3E9D64F7FCD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6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4 Título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>
                <a:solidFill>
                  <a:srgbClr val="00B0F0"/>
                </a:solidFill>
              </a:rPr>
              <a:t>Temática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400072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Debéis elegir una de las temáticas sobre las que hicisteis la Actividad Individual.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sz="1800" b="1" dirty="0">
              <a:solidFill>
                <a:srgbClr val="333333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objetivo es integrar ese Front-End y este Back-End en la actividad 3.</a:t>
            </a:r>
            <a:endParaRPr lang="es-E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</p:txBody>
      </p:sp>
      <p:sp>
        <p:nvSpPr>
          <p:cNvPr id="7173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/>
            <a:fld id="{D6F34AD8-A919-4E8D-9F55-A59F49899D05}" type="slidenum">
              <a:rPr lang="es-ES_tradnl" altLang="es-ES" smtClean="0">
                <a:solidFill>
                  <a:srgbClr val="FFFFFF"/>
                </a:solidFill>
              </a:rPr>
              <a:pPr eaLnBrk="1"/>
              <a:t>6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436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 eaLnBrk="1"/>
            <a:fld id="{2CDDADD2-B6F3-41B3-B246-3E9D64F7FCD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7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4 Título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>
                <a:solidFill>
                  <a:srgbClr val="00B0F0"/>
                </a:solidFill>
              </a:rPr>
              <a:t>Sistema a construir</a:t>
            </a:r>
          </a:p>
        </p:txBody>
      </p:sp>
      <p:sp>
        <p:nvSpPr>
          <p:cNvPr id="7173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/>
            <a:fld id="{D6F34AD8-A919-4E8D-9F55-A59F49899D05}" type="slidenum">
              <a:rPr lang="es-ES_tradnl" altLang="es-ES" smtClean="0">
                <a:solidFill>
                  <a:srgbClr val="FFFFFF"/>
                </a:solidFill>
              </a:rPr>
              <a:pPr eaLnBrk="1"/>
              <a:t>7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C682BE1-2653-3B74-9064-3B2D858C2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8"/>
          <a:stretch/>
        </p:blipFill>
        <p:spPr bwMode="auto">
          <a:xfrm>
            <a:off x="1619672" y="2420888"/>
            <a:ext cx="5761404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7EB877D-61D1-DC0B-E484-11939B757606}"/>
              </a:ext>
            </a:extLst>
          </p:cNvPr>
          <p:cNvSpPr/>
          <p:nvPr/>
        </p:nvSpPr>
        <p:spPr bwMode="auto">
          <a:xfrm>
            <a:off x="899592" y="1052736"/>
            <a:ext cx="7930654" cy="1368152"/>
          </a:xfrm>
          <a:prstGeom prst="rect">
            <a:avLst/>
          </a:prstGeom>
          <a:solidFill>
            <a:schemeClr val="tx1">
              <a:lumMod val="50000"/>
              <a:alpha val="47146"/>
            </a:schemeClr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542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 eaLnBrk="1"/>
            <a:fld id="{2CDDADD2-B6F3-41B3-B246-3E9D64F7FCD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8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4 Título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>
                <a:solidFill>
                  <a:srgbClr val="00B0F0"/>
                </a:solidFill>
              </a:rPr>
              <a:t>Itinerarios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defRPr/>
            </a:pPr>
            <a:r>
              <a:rPr lang="es-ES" sz="18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 ofrecen dos itinerarios para realizar la actividad en función de la dificultad que se quiera asumir</a:t>
            </a:r>
            <a:r>
              <a:rPr lang="es-ES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SzPct val="70000"/>
              <a:defRPr/>
            </a:pPr>
            <a:endParaRPr lang="es-ES" sz="1800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Itinerario A</a:t>
            </a:r>
            <a:r>
              <a:rPr lang="es-ES" sz="16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SGBDR de las bases de datos de los microservicios es </a:t>
            </a:r>
            <a:r>
              <a:rPr lang="es-ES" sz="1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s-ES" sz="16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endParaRPr lang="es-ES" sz="1600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Itinerario B</a:t>
            </a:r>
            <a:r>
              <a:rPr lang="es-ES" sz="16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SGBDR de las bases de datos de los micr</a:t>
            </a:r>
            <a:r>
              <a:rPr lang="es-ES" sz="16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 servicios es </a:t>
            </a:r>
            <a:r>
              <a:rPr lang="es-ES" sz="1600" b="1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MySQL o PostgreSQL</a:t>
            </a:r>
            <a:r>
              <a:rPr lang="es-ES" sz="16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6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 otorgará </a:t>
            </a:r>
            <a:r>
              <a:rPr lang="es-ES" sz="1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hasta</a:t>
            </a:r>
            <a:r>
              <a:rPr lang="es-ES" sz="16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1.5 puntos más si se realiza de forma correcta.</a:t>
            </a:r>
          </a:p>
          <a:p>
            <a:pPr lvl="2" indent="-342900" algn="just">
              <a:lnSpc>
                <a:spcPct val="150000"/>
              </a:lnSpc>
              <a:buClr>
                <a:srgbClr val="00B0F0"/>
              </a:buClr>
              <a:buFont typeface="UnitOT"/>
              <a:buChar char="▸"/>
            </a:pPr>
            <a:r>
              <a:rPr lang="es-ES" sz="16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Esta opción dificultará </a:t>
            </a:r>
            <a:r>
              <a:rPr lang="es-ES" sz="1600" b="1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ligeramente</a:t>
            </a:r>
            <a:r>
              <a:rPr lang="es-ES" sz="16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el trabajo a realizar en la actividad 3.</a:t>
            </a:r>
            <a:endParaRPr lang="es-ES" sz="1600" dirty="0">
              <a:solidFill>
                <a:srgbClr val="333333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0000"/>
              <a:defRPr/>
            </a:pPr>
            <a:endParaRPr lang="es-ES" dirty="0"/>
          </a:p>
        </p:txBody>
      </p:sp>
      <p:sp>
        <p:nvSpPr>
          <p:cNvPr id="7173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/>
            <a:fld id="{D6F34AD8-A919-4E8D-9F55-A59F49899D05}" type="slidenum">
              <a:rPr lang="es-ES_tradnl" altLang="es-ES" smtClean="0">
                <a:solidFill>
                  <a:srgbClr val="FFFFFF"/>
                </a:solidFill>
              </a:rPr>
              <a:pPr eaLnBrk="1"/>
              <a:t>8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643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r" eaLnBrk="1"/>
            <a:fld id="{2CDDADD2-B6F3-41B3-B246-3E9D64F7FCD3}" type="slidenum">
              <a:rPr lang="es-ES_tradnl" altLang="es-ES" sz="1200">
                <a:solidFill>
                  <a:srgbClr val="FFFFFF"/>
                </a:solidFill>
              </a:rPr>
              <a:pPr algn="r" eaLnBrk="1"/>
              <a:t>9</a:t>
            </a:fld>
            <a:endParaRPr lang="es-ES_tradnl" altLang="es-ES">
              <a:solidFill>
                <a:srgbClr val="000000"/>
              </a:solidFill>
            </a:endParaRPr>
          </a:p>
        </p:txBody>
      </p:sp>
      <p:sp>
        <p:nvSpPr>
          <p:cNvPr id="7171" name="4 Título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>
                <a:solidFill>
                  <a:srgbClr val="00B0F0"/>
                </a:solidFill>
              </a:rPr>
              <a:t>Memoria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400072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memoria tendrá una extensión máxima de 20 páginas, y deberá incluir los siguientes apartados (en este orden):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Portada</a:t>
            </a:r>
            <a:endParaRPr lang="es-E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endParaRPr lang="es-E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r>
              <a:rPr lang="es-ES" sz="1800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180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qué Front es la solución y por qué motivos</a:t>
            </a: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Microservicio buscador</a:t>
            </a: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 indicará la API REST de este microservicio.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Microservicio operador</a:t>
            </a: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 indicará la API REST de este microservicio.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r>
              <a:rPr lang="es-ES" sz="1800" b="1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Referencias bibliográficas: </a:t>
            </a:r>
            <a:r>
              <a:rPr lang="es-E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procede, en formato APA.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dirty="0"/>
          </a:p>
        </p:txBody>
      </p:sp>
      <p:sp>
        <p:nvSpPr>
          <p:cNvPr id="7173" name="1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/>
            <a:fld id="{D6F34AD8-A919-4E8D-9F55-A59F49899D05}" type="slidenum">
              <a:rPr lang="es-ES_tradnl" altLang="es-ES" smtClean="0">
                <a:solidFill>
                  <a:srgbClr val="FFFFFF"/>
                </a:solidFill>
              </a:rPr>
              <a:pPr eaLnBrk="1"/>
              <a:t>9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4DFD85-95ED-41DA-6F47-D395645DD569}"/>
              </a:ext>
            </a:extLst>
          </p:cNvPr>
          <p:cNvSpPr txBox="1"/>
          <p:nvPr/>
        </p:nvSpPr>
        <p:spPr>
          <a:xfrm>
            <a:off x="1629528" y="6026686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/>
              <a:t>Faltas de ortografía = 0 en valoración de la memoria</a:t>
            </a:r>
          </a:p>
        </p:txBody>
      </p:sp>
    </p:spTree>
    <p:extLst>
      <p:ext uri="{BB962C8B-B14F-4D97-AF65-F5344CB8AC3E}">
        <p14:creationId xmlns:p14="http://schemas.microsoft.com/office/powerpoint/2010/main" val="18819755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Default - 1_Quote slide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 - 1_Quote slide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EA8ECB3752940964BE4F6F2A96433" ma:contentTypeVersion="2" ma:contentTypeDescription="Crear nuevo documento." ma:contentTypeScope="" ma:versionID="aa0d9fcbab622df3c6922161d86c2df8">
  <xsd:schema xmlns:xsd="http://www.w3.org/2001/XMLSchema" xmlns:xs="http://www.w3.org/2001/XMLSchema" xmlns:p="http://schemas.microsoft.com/office/2006/metadata/properties" xmlns:ns2="41deaed2-0a69-4219-9e4f-045dfe6a99b2" targetNamespace="http://schemas.microsoft.com/office/2006/metadata/properties" ma:root="true" ma:fieldsID="427e59206d012503289dc03a4a7c7186" ns2:_="">
    <xsd:import namespace="41deaed2-0a69-4219-9e4f-045dfe6a99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eaed2-0a69-4219-9e4f-045dfe6a99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FE0B50-7580-4D53-8841-0652BC21F9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E797F4-9660-42E2-AAB8-C9BE9EA06C69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C3609DA2-5C2B-41DA-917E-1D905A60B822}">
  <ds:schemaRefs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1deaed2-0a69-4219-9e4f-045dfe6a99b2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69630020-D035-49C1-B619-DF404BB3A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eaed2-0a69-4219-9e4f-045dfe6a99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723</Words>
  <Application>Microsoft Macintosh PowerPoint</Application>
  <PresentationFormat>Presentación en pantalla (4:3)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Arial </vt:lpstr>
      <vt:lpstr>Arial Narrow</vt:lpstr>
      <vt:lpstr>Avenir</vt:lpstr>
      <vt:lpstr>Calibri</vt:lpstr>
      <vt:lpstr>Courier New</vt:lpstr>
      <vt:lpstr>UnitOT</vt:lpstr>
      <vt:lpstr>Default</vt:lpstr>
      <vt:lpstr>Default - 1_Quote slide</vt:lpstr>
      <vt:lpstr>Desarrollo Web Full Stack</vt:lpstr>
      <vt:lpstr>Presentación de PowerPoint</vt:lpstr>
      <vt:lpstr>Presentación de PowerPoint</vt:lpstr>
      <vt:lpstr>Presentación de PowerPoint</vt:lpstr>
      <vt:lpstr>Objetivos</vt:lpstr>
      <vt:lpstr>Temática</vt:lpstr>
      <vt:lpstr>Sistema a construir</vt:lpstr>
      <vt:lpstr>Itinerarios</vt:lpstr>
      <vt:lpstr>Memoria</vt:lpstr>
      <vt:lpstr>Formato de API en la memoria</vt:lpstr>
      <vt:lpstr>Rúbrica</vt:lpstr>
      <vt:lpstr>Entrega</vt:lpstr>
      <vt:lpstr>Procedimiento recomendado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avanzadas</dc:title>
  <dc:creator>amasdfamily</dc:creator>
  <cp:lastModifiedBy>Jesús Pérez Melero</cp:lastModifiedBy>
  <cp:revision>16</cp:revision>
  <dcterms:created xsi:type="dcterms:W3CDTF">2019-10-16T10:20:55Z</dcterms:created>
  <dcterms:modified xsi:type="dcterms:W3CDTF">2023-05-24T19:26:12Z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2022-12-15T17:21:24Z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92de143b-787a-4d9c-94bb-030383564f78</vt:lpwstr>
  </property>
  <property fmtid="{D5CDD505-2E9C-101B-9397-08002B2CF9AE}" pid="8" name="MSIP_Label_41b88ec2-a72b-4523-9e84-0458a1764731_ContentBits">
    <vt:lpwstr>0</vt:lpwstr>
  </property>
</Properties>
</file>