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60" r:id="rId5"/>
    <p:sldId id="259" r:id="rId6"/>
  </p:sldIdLst>
  <p:sldSz cx="9144000" cy="5143500" type="screen16x9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di Selsabil" initials="M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239"/>
    <a:srgbClr val="43484C"/>
    <a:srgbClr val="252C30"/>
    <a:srgbClr val="B61331"/>
    <a:srgbClr val="B7032E"/>
    <a:srgbClr val="B61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7D585-EC98-5F43-A51C-5F2A8570C614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DB8F-65FF-AC44-94E6-BF5060E6C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3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FB32B-52D8-4306-A361-353EDAE3151D}" type="datetimeFigureOut">
              <a:rPr lang="fr-CH" smtClean="0"/>
              <a:t>20.02.2023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64DFB-F1B3-48AE-BC60-C194A99117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858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64DFB-F1B3-48AE-BC60-C194A991170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69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64DFB-F1B3-48AE-BC60-C194A991170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261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64DFB-F1B3-48AE-BC60-C194A991170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006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5474" y="1447800"/>
            <a:ext cx="8334909" cy="1226582"/>
          </a:xfrm>
        </p:spPr>
        <p:txBody>
          <a:bodyPr anchor="t">
            <a:normAutofit/>
          </a:bodyPr>
          <a:lstStyle>
            <a:lvl1pPr algn="ctr">
              <a:defRPr sz="3300" b="1" i="0">
                <a:solidFill>
                  <a:srgbClr val="B6122E"/>
                </a:solidFill>
                <a:latin typeface="Arial Unicode MS"/>
                <a:cs typeface="Arial Unicode MS"/>
              </a:defRPr>
            </a:lvl1pPr>
          </a:lstStyle>
          <a:p>
            <a:r>
              <a:rPr lang="fr-CH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5768" y="2848425"/>
            <a:ext cx="8334614" cy="682175"/>
          </a:xfrm>
          <a:noFill/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1" baseline="0">
                <a:solidFill>
                  <a:srgbClr val="43484C"/>
                </a:solidFill>
                <a:latin typeface="Arial Unicode MS"/>
                <a:cs typeface="Arial Unicode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fr-CH" dirty="0"/>
              <a:t>Cliquez ici pour insérer le nom et/ou la date</a:t>
            </a:r>
            <a:endParaRPr lang="fr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C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438821" cy="1297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logo_unisante__3lignes_Powerpoint_RV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7" y="280604"/>
            <a:ext cx="1629166" cy="9242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5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9553"/>
            <a:ext cx="8229600" cy="3686525"/>
          </a:xfrm>
        </p:spPr>
        <p:txBody>
          <a:bodyPr vert="eaVert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3468"/>
            <a:ext cx="8229600" cy="619080"/>
          </a:xfrm>
        </p:spPr>
        <p:txBody>
          <a:bodyPr>
            <a:noAutofit/>
          </a:bodyPr>
          <a:lstStyle/>
          <a:p>
            <a:r>
              <a:rPr lang="fr-FR" dirty="0"/>
              <a:t>Cliquez pour modifier le titre</a:t>
            </a:r>
            <a:endParaRPr lang="fr-CH" dirty="0"/>
          </a:p>
        </p:txBody>
      </p:sp>
      <p:pic>
        <p:nvPicPr>
          <p:cNvPr id="9" name="Image 8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5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802016" y="375032"/>
            <a:ext cx="1090464" cy="4219591"/>
          </a:xfrm>
        </p:spPr>
        <p:txBody>
          <a:bodyPr vert="eaVert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Cliquez pour modifier le titre</a:t>
            </a:r>
            <a:endParaRPr lang="fr-CH" dirty="0"/>
          </a:p>
        </p:txBody>
      </p:sp>
      <p:sp>
        <p:nvSpPr>
          <p:cNvPr id="7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75032"/>
            <a:ext cx="7139136" cy="4219591"/>
          </a:xfrm>
        </p:spPr>
        <p:txBody>
          <a:bodyPr vert="eaVert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pic>
        <p:nvPicPr>
          <p:cNvPr id="9" name="Image 8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5474" y="2082766"/>
            <a:ext cx="8334909" cy="1226582"/>
          </a:xfrm>
        </p:spPr>
        <p:txBody>
          <a:bodyPr anchor="t">
            <a:normAutofit/>
          </a:bodyPr>
          <a:lstStyle>
            <a:lvl1pPr algn="ctr">
              <a:defRPr sz="3300" b="1" i="0">
                <a:solidFill>
                  <a:srgbClr val="B6122E"/>
                </a:solidFill>
                <a:latin typeface="Arial Unicode MS"/>
                <a:cs typeface="Arial Unicode MS"/>
              </a:defRPr>
            </a:lvl1pPr>
          </a:lstStyle>
          <a:p>
            <a:r>
              <a:rPr lang="fr-CH" dirty="0"/>
              <a:t>Merci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438821" cy="1297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logo_unisante__3lignes_Powerpoint_RV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7" y="280604"/>
            <a:ext cx="1629166" cy="9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6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6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3468"/>
            <a:ext cx="8229600" cy="619080"/>
          </a:xfrm>
        </p:spPr>
        <p:txBody>
          <a:bodyPr>
            <a:noAutofit/>
          </a:bodyPr>
          <a:lstStyle/>
          <a:p>
            <a:r>
              <a:rPr lang="fr-FR" dirty="0"/>
              <a:t>Cliquez pour modifier le titre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686525"/>
          </a:xfrm>
        </p:spPr>
        <p:txBody>
          <a:bodyPr>
            <a:no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600" b="1" cap="none" baseline="0"/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t">
            <a:noAutofit/>
          </a:bodyPr>
          <a:lstStyle>
            <a:lvl1pPr marL="0" indent="0">
              <a:buNone/>
              <a:defRPr sz="2000">
                <a:solidFill>
                  <a:srgbClr val="43484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89552"/>
            <a:ext cx="4038600" cy="36865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89553"/>
            <a:ext cx="4038600" cy="36865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3468"/>
            <a:ext cx="8229600" cy="619080"/>
          </a:xfrm>
        </p:spPr>
        <p:txBody>
          <a:bodyPr>
            <a:noAutofit/>
          </a:bodyPr>
          <a:lstStyle/>
          <a:p>
            <a:r>
              <a:rPr lang="fr-FR" dirty="0"/>
              <a:t>Cliquez pour modifier le titre</a:t>
            </a:r>
            <a:endParaRPr lang="fr-CH" dirty="0"/>
          </a:p>
        </p:txBody>
      </p:sp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789552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275607"/>
            <a:ext cx="4040188" cy="3205163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789552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275607"/>
            <a:ext cx="4041775" cy="3205163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3468"/>
            <a:ext cx="8229600" cy="619080"/>
          </a:xfrm>
        </p:spPr>
        <p:txBody>
          <a:bodyPr>
            <a:noAutofit/>
          </a:bodyPr>
          <a:lstStyle/>
          <a:p>
            <a:r>
              <a:rPr lang="fr-FR" dirty="0"/>
              <a:t>Cliquez pour modifier le titre</a:t>
            </a:r>
            <a:endParaRPr lang="fr-CH" dirty="0"/>
          </a:p>
        </p:txBody>
      </p:sp>
      <p:pic>
        <p:nvPicPr>
          <p:cNvPr id="15" name="Image 14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33468"/>
            <a:ext cx="8229600" cy="619080"/>
          </a:xfrm>
        </p:spPr>
        <p:txBody>
          <a:bodyPr>
            <a:noAutofit/>
          </a:bodyPr>
          <a:lstStyle/>
          <a:p>
            <a:r>
              <a:rPr lang="fr-FR" dirty="0"/>
              <a:t>Cliquez pour modifier le titre</a:t>
            </a:r>
            <a:endParaRPr lang="fr-CH" dirty="0"/>
          </a:p>
        </p:txBody>
      </p:sp>
      <p:pic>
        <p:nvPicPr>
          <p:cNvPr id="7" name="Image 6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6" name="Image 5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375031"/>
            <a:ext cx="3008313" cy="701294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375032"/>
            <a:ext cx="5111750" cy="4096354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39506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40834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33249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26785"/>
            <a:ext cx="8229600" cy="324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78770" y="4678631"/>
            <a:ext cx="500066" cy="214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6B6C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8066B1-5D95-A84B-B76E-9182D90F246B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4" name="Image 3" descr="logo_unisante_RVB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939" y="-1031844"/>
            <a:ext cx="995074" cy="392867"/>
          </a:xfrm>
          <a:prstGeom prst="rect">
            <a:avLst/>
          </a:prstGeom>
        </p:spPr>
      </p:pic>
      <p:pic>
        <p:nvPicPr>
          <p:cNvPr id="7" name="Image 6" descr="logo_unisante_CMJN_1ligne_Powerpoint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45074"/>
            <a:ext cx="4279900" cy="203805"/>
          </a:xfrm>
          <a:prstGeom prst="rect">
            <a:avLst/>
          </a:prstGeom>
        </p:spPr>
      </p:pic>
      <p:pic>
        <p:nvPicPr>
          <p:cNvPr id="8" name="Image 7" descr="logo_unisante_CMJN_1ligne_Powerpoint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97474"/>
            <a:ext cx="4279900" cy="203805"/>
          </a:xfrm>
          <a:prstGeom prst="rect">
            <a:avLst/>
          </a:prstGeom>
        </p:spPr>
      </p:pic>
      <p:pic>
        <p:nvPicPr>
          <p:cNvPr id="10" name="Image 9" descr="logo_unisante_CMJN_1ligne_Powerpoint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49874"/>
            <a:ext cx="4279900" cy="203805"/>
          </a:xfrm>
          <a:prstGeom prst="rect">
            <a:avLst/>
          </a:prstGeom>
        </p:spPr>
      </p:pic>
      <p:pic>
        <p:nvPicPr>
          <p:cNvPr id="11" name="Image 10" descr="logo_unisante_CMJN_1ligne_Powerpoint.eps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" y="4691058"/>
            <a:ext cx="5216708" cy="248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B61239"/>
          </a:solidFill>
          <a:latin typeface="Arial Unicode MS"/>
          <a:ea typeface="+mj-ea"/>
          <a:cs typeface="Arial Unicode M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B61239"/>
        </a:buClr>
        <a:buFont typeface="Arial"/>
        <a:buChar char="•"/>
        <a:defRPr sz="2800" kern="1200">
          <a:solidFill>
            <a:srgbClr val="43484C"/>
          </a:solidFill>
          <a:latin typeface="Arial" pitchFamily="34" charset="0"/>
          <a:ea typeface="+mn-ea"/>
          <a:cs typeface="Arial" pitchFamily="34" charset="0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B61239"/>
        </a:buClr>
        <a:buFont typeface="Arial"/>
        <a:buChar char="•"/>
        <a:defRPr sz="2400" kern="1200">
          <a:solidFill>
            <a:srgbClr val="43484C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defTabSz="914400" rtl="0" eaLnBrk="1" latinLnBrk="0" hangingPunct="1">
        <a:spcBef>
          <a:spcPct val="20000"/>
        </a:spcBef>
        <a:buClr>
          <a:srgbClr val="B61239"/>
        </a:buClr>
        <a:buFont typeface="Arial"/>
        <a:buChar char="•"/>
        <a:defRPr sz="2000" kern="1200">
          <a:solidFill>
            <a:srgbClr val="43484C"/>
          </a:solidFill>
          <a:latin typeface="Arial" pitchFamily="34" charset="0"/>
          <a:ea typeface="+mn-ea"/>
          <a:cs typeface="Arial" pitchFamily="34" charset="0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B61239"/>
        </a:buClr>
        <a:buFont typeface="Arial"/>
        <a:buChar char="•"/>
        <a:defRPr sz="1600" kern="1200">
          <a:solidFill>
            <a:srgbClr val="43484C"/>
          </a:solidFill>
          <a:latin typeface="Arial" pitchFamily="34" charset="0"/>
          <a:ea typeface="+mn-ea"/>
          <a:cs typeface="Arial" pitchFamily="34" charset="0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B61239"/>
        </a:buClr>
        <a:buFont typeface="Arial"/>
        <a:buChar char="•"/>
        <a:defRPr sz="1200" kern="1200">
          <a:solidFill>
            <a:srgbClr val="43484C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9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« Delphi-FT »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Schémas pour développement du </a:t>
            </a:r>
            <a:r>
              <a:rPr lang="fr-FR" dirty="0" err="1"/>
              <a:t>userguide</a:t>
            </a:r>
            <a:r>
              <a:rPr lang="fr-FR" dirty="0"/>
              <a:t> (</a:t>
            </a:r>
            <a:r>
              <a:rPr lang="fr-FR" dirty="0" err="1"/>
              <a:t>quartobook</a:t>
            </a:r>
            <a:r>
              <a:rPr lang="fr-FR" dirty="0"/>
              <a:t>)</a:t>
            </a:r>
          </a:p>
          <a:p>
            <a:r>
              <a:rPr lang="fr-FR" dirty="0"/>
              <a:t>CRZ, DOR – 2023</a:t>
            </a:r>
          </a:p>
        </p:txBody>
      </p:sp>
    </p:spTree>
    <p:extLst>
      <p:ext uri="{BB962C8B-B14F-4D97-AF65-F5344CB8AC3E}">
        <p14:creationId xmlns:p14="http://schemas.microsoft.com/office/powerpoint/2010/main" val="2115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2</a:t>
            </a:fld>
            <a:endParaRPr lang="fr-CH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7372625-2340-2FF1-E267-675DC73FFB60}"/>
              </a:ext>
            </a:extLst>
          </p:cNvPr>
          <p:cNvGrpSpPr/>
          <p:nvPr/>
        </p:nvGrpSpPr>
        <p:grpSpPr>
          <a:xfrm>
            <a:off x="0" y="1008783"/>
            <a:ext cx="9144000" cy="3284112"/>
            <a:chOff x="0" y="1008783"/>
            <a:chExt cx="9144000" cy="3284112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C31E921-E9E8-6889-38AE-CCEA885F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64378"/>
              <a:ext cx="9144000" cy="1528517"/>
            </a:xfrm>
            <a:prstGeom prst="rect">
              <a:avLst/>
            </a:prstGeom>
          </p:spPr>
        </p:pic>
        <p:pic>
          <p:nvPicPr>
            <p:cNvPr id="13" name="Image 12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00537B7F-D3DA-801B-0399-4340BF91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08783"/>
              <a:ext cx="9144000" cy="1722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3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3</a:t>
            </a:fld>
            <a:endParaRPr lang="fr-CH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7372625-2340-2FF1-E267-675DC73FFB60}"/>
              </a:ext>
            </a:extLst>
          </p:cNvPr>
          <p:cNvGrpSpPr/>
          <p:nvPr/>
        </p:nvGrpSpPr>
        <p:grpSpPr>
          <a:xfrm>
            <a:off x="0" y="1451872"/>
            <a:ext cx="9144000" cy="2841023"/>
            <a:chOff x="0" y="1451872"/>
            <a:chExt cx="9144000" cy="284102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C31E921-E9E8-6889-38AE-CCEA885F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64378"/>
              <a:ext cx="9144000" cy="1528517"/>
            </a:xfrm>
            <a:prstGeom prst="rect">
              <a:avLst/>
            </a:prstGeom>
          </p:spPr>
        </p:pic>
        <p:pic>
          <p:nvPicPr>
            <p:cNvPr id="13" name="Image 12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00537B7F-D3DA-801B-0399-4340BF91A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717"/>
            <a:stretch/>
          </p:blipFill>
          <p:spPr>
            <a:xfrm>
              <a:off x="0" y="1451872"/>
              <a:ext cx="9144000" cy="127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9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2D9E09-45CE-21DA-7CD3-9FD55C7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66B1-5D95-A84B-B76E-9182D90F246B}" type="slidenum">
              <a:rPr lang="fr-CH" smtClean="0"/>
              <a:pPr/>
              <a:t>4</a:t>
            </a:fld>
            <a:endParaRPr lang="fr-CH"/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41142656-1EF3-0962-627F-8F79254E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5"/>
          <a:stretch/>
        </p:blipFill>
        <p:spPr>
          <a:xfrm>
            <a:off x="143446" y="726620"/>
            <a:ext cx="5676900" cy="2297389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989BD3CE-D513-C8EE-C52C-66ABFC6C4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9"/>
          <a:stretch/>
        </p:blipFill>
        <p:spPr>
          <a:xfrm>
            <a:off x="3210833" y="2179863"/>
            <a:ext cx="5645150" cy="24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9056"/>
      </p:ext>
    </p:extLst>
  </p:cSld>
  <p:clrMapOvr>
    <a:masterClrMapping/>
  </p:clrMapOvr>
</p:sld>
</file>

<file path=ppt/theme/theme1.xml><?xml version="1.0" encoding="utf-8"?>
<a:theme xmlns:a="http://schemas.openxmlformats.org/drawingml/2006/main" name="PMU-23">
  <a:themeElements>
    <a:clrScheme name="Personnalisée 1">
      <a:dk1>
        <a:sysClr val="windowText" lastClr="000000"/>
      </a:dk1>
      <a:lt1>
        <a:sysClr val="window" lastClr="FFFFFF"/>
      </a:lt1>
      <a:dk2>
        <a:srgbClr val="696464"/>
      </a:dk2>
      <a:lt2>
        <a:srgbClr val="FFFCF3"/>
      </a:lt2>
      <a:accent1>
        <a:srgbClr val="DD271F"/>
      </a:accent1>
      <a:accent2>
        <a:srgbClr val="DD271F"/>
      </a:accent2>
      <a:accent3>
        <a:srgbClr val="DD261D"/>
      </a:accent3>
      <a:accent4>
        <a:srgbClr val="DE261D"/>
      </a:accent4>
      <a:accent5>
        <a:srgbClr val="DD261D"/>
      </a:accent5>
      <a:accent6>
        <a:srgbClr val="DD261F"/>
      </a:accent6>
      <a:hlink>
        <a:srgbClr val="DD261D"/>
      </a:hlink>
      <a:folHlink>
        <a:srgbClr val="DB281D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powerpoint UNISANTE_16-9</Template>
  <TotalTime>0</TotalTime>
  <Words>23</Words>
  <Application>Microsoft Office PowerPoint</Application>
  <PresentationFormat>Affichage à l'écran (16:9)</PresentationFormat>
  <Paragraphs>9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PMU-23</vt:lpstr>
      <vt:lpstr>Conception personnalisée</vt:lpstr>
      <vt:lpstr>Projet « Delphi-FT »</vt:lpstr>
      <vt:lpstr>Présentation PowerPoint</vt:lpstr>
      <vt:lpstr>Présentation PowerPoint</vt:lpstr>
      <vt:lpstr>Présentation PowerPoint</vt:lpstr>
    </vt:vector>
  </TitlesOfParts>
  <Company>CHUV | Centre hospitalier universitaire vaudois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Maadi Selsabil</dc:creator>
  <cp:lastModifiedBy>Creze Camille</cp:lastModifiedBy>
  <cp:revision>357</cp:revision>
  <cp:lastPrinted>2022-05-03T13:16:04Z</cp:lastPrinted>
  <dcterms:created xsi:type="dcterms:W3CDTF">2019-02-28T14:07:49Z</dcterms:created>
  <dcterms:modified xsi:type="dcterms:W3CDTF">2023-02-20T10:17:01Z</dcterms:modified>
</cp:coreProperties>
</file>