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2BAF3-C5F7-A20E-6E3C-7404673E5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7B59C1-724D-1E0D-60DE-310D6796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AB7CE-187F-7414-BF45-68E248B1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73475-3183-0096-9260-3FDA824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CF7C3-C03D-1EEC-CE1C-4FC2FC3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942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E649D-91D2-0B77-08E0-BFEB760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82028E-A873-3910-2CCE-E2C3229F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65944-26DD-B45F-1F87-7AC1D3F4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AD949-C373-3A17-07F9-25BCA7A2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0CFF9-3191-570C-FE2F-7C54020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234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06BDB9-9624-BCA4-1EA4-A31984BD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5EFFD-EB52-47A4-F61F-813FC49B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17F1E-2516-53D9-FA7A-E920DED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91DA-7E59-640F-B86E-B7C5678F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71D2D-FF0B-8F7F-3626-2C2CCE82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88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C46FD-CEFB-6EAF-0CFD-0D085565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65CDF-8D5A-CD2C-0A1F-1F1DC572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87443-D0DA-569B-916A-4DD5E8D8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28D34-0EEB-95EA-FD69-27E8E4C5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B037B-A590-7F40-2FF0-0996DBED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39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A8A48-7776-49D1-ECC2-A3922B09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02D4E-FCBC-DF5A-D309-E83B1BA1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48BD2-F06B-9514-E486-8D3E9973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11D64-78E8-C1A4-DD3A-CC8ED3C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0C305-4429-90E8-AEC1-B686B045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29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A485D-FAB0-069E-678A-7A97C77B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D5F28-247D-8C83-F1D4-6B667A8DE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C1769-B52E-168A-E4D8-7883562E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C2801-5B47-B3D1-B17E-C5780676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D9524-3868-E697-28DD-09307EB5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F7FC1-40A1-480E-34FA-4517E418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33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2BE8F-3D65-3AA3-62D2-4CCA6F61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AA197F-A5A2-2609-7CCC-2B32FA1F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B33E36-8CE4-E0CD-A2F6-38E9E5A61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F9B8C-690D-F78D-6BC3-7AAF4A5C7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110A63-F932-36B6-2CB3-CED3AC4B1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006292-C935-43D5-B0EC-FFC2575F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B4F271-AE87-CD2B-6A31-BD8905D2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26B3BC-D07F-0D46-C9AC-0D88C73E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61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2EFD5-8A71-2727-8FB0-B03D134E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2DDE9-989B-EEF5-C617-F6081708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0FB762-733F-951D-FF0E-2DDBEB91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421FC4-FD1C-A92F-2B8E-11761579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591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9B1169-A2A0-87F5-4C45-756ED7E2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A02D16-439E-2E15-263C-C54D8010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CF213A-EF64-15CA-03BC-0EA7F8C7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732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20559-436C-F039-356C-8895F2E2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905F9-DD46-F7B4-2F99-A47E0C57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AEEFBB-C7A8-A450-DE2C-A815FBCBF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E89A5-ACB3-646F-E46C-1D770B3D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D662A6-48D5-9CCA-AEC9-79E91661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C29B82-EE97-C44C-6804-ACCE6A7C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4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DFF08-C534-5A03-9647-4E16B581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FF8A4D-BFA0-DA03-5B60-CD6079C6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3EB54-AFCC-BD38-BDA2-C757CEBC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C67FE-DE43-BDFF-AB38-80A5DE6F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DF478F-B2A6-3CAB-83DA-5F296B5C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0847C5-C3CF-6450-5EB9-6B3E5C34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069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140C7-FBF6-65B8-7027-ABC8E3AC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72B8C-3DD1-A005-A084-6C5B2499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888C7-DF4A-5463-E3A3-5A72B1D11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4D3CB-72AB-48DB-A5F5-FDFDCE2C5E0D}" type="datetimeFigureOut">
              <a:rPr lang="fr-CH" smtClean="0"/>
              <a:t>22.02.2023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013AF9-1DDB-1DB2-11B8-8F79C20B4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12720-75D1-7C5A-72E5-EDA2018DE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2934-596E-41DE-BF59-E411F01E6E2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5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2C519415-87A0-1D45-DA4E-F4180BB10B63}"/>
              </a:ext>
            </a:extLst>
          </p:cNvPr>
          <p:cNvGrpSpPr/>
          <p:nvPr/>
        </p:nvGrpSpPr>
        <p:grpSpPr>
          <a:xfrm>
            <a:off x="1423391" y="2143125"/>
            <a:ext cx="9345217" cy="1950925"/>
            <a:chOff x="1385887" y="3333750"/>
            <a:chExt cx="9345217" cy="195092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11AD82B-A9B8-5E73-39A8-9FB38DE73F65}"/>
                </a:ext>
              </a:extLst>
            </p:cNvPr>
            <p:cNvSpPr txBox="1"/>
            <p:nvPr/>
          </p:nvSpPr>
          <p:spPr>
            <a:xfrm>
              <a:off x="1385887" y="333375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b="1" dirty="0">
                  <a:solidFill>
                    <a:srgbClr val="C00000"/>
                  </a:solidFill>
                </a:rPr>
                <a:t>xxx (</a:t>
              </a:r>
              <a:r>
                <a:rPr lang="fr-CH" b="1" dirty="0" err="1">
                  <a:solidFill>
                    <a:srgbClr val="C00000"/>
                  </a:solidFill>
                </a:rPr>
                <a:t>period</a:t>
              </a:r>
              <a:r>
                <a:rPr lang="fr-CH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F3B03C8-EC56-5267-DFE6-1A054235E012}"/>
                </a:ext>
              </a:extLst>
            </p:cNvPr>
            <p:cNvSpPr txBox="1"/>
            <p:nvPr/>
          </p:nvSpPr>
          <p:spPr>
            <a:xfrm>
              <a:off x="3476625" y="3333750"/>
              <a:ext cx="2333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b="1" dirty="0" err="1">
                  <a:solidFill>
                    <a:srgbClr val="C00000"/>
                  </a:solidFill>
                </a:rPr>
                <a:t>xx.xx</a:t>
              </a:r>
              <a:r>
                <a:rPr lang="fr-CH" b="1" dirty="0">
                  <a:solidFill>
                    <a:srgbClr val="C00000"/>
                  </a:solidFill>
                </a:rPr>
                <a:t> (dd.mm)</a:t>
              </a:r>
            </a:p>
            <a:p>
              <a:pPr algn="ctr"/>
              <a:r>
                <a:rPr lang="fr-CH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r>
                <a:rPr lang="fr-CH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1 (NGT meeting)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3856231-DE68-D420-452E-C3287ACC9328}"/>
                </a:ext>
              </a:extLst>
            </p:cNvPr>
            <p:cNvSpPr txBox="1"/>
            <p:nvPr/>
          </p:nvSpPr>
          <p:spPr>
            <a:xfrm>
              <a:off x="5949554" y="3333750"/>
              <a:ext cx="2333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b="1" dirty="0" err="1">
                  <a:solidFill>
                    <a:srgbClr val="C00000"/>
                  </a:solidFill>
                </a:rPr>
                <a:t>xx-xx.xx</a:t>
              </a:r>
              <a:r>
                <a:rPr lang="fr-CH" b="1" dirty="0">
                  <a:solidFill>
                    <a:srgbClr val="C00000"/>
                  </a:solidFill>
                </a:rPr>
                <a:t> (dd-dd.mm)</a:t>
              </a:r>
            </a:p>
            <a:p>
              <a:pPr algn="ctr"/>
              <a:r>
                <a:rPr lang="fr-CH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r>
                <a:rPr lang="fr-CH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 (e-</a:t>
              </a:r>
              <a:r>
                <a:rPr lang="fr-CH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</a:t>
              </a:r>
              <a:r>
                <a:rPr lang="fr-CH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.)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AC4108A-283C-6F00-A15A-61EC24237EB5}"/>
                </a:ext>
              </a:extLst>
            </p:cNvPr>
            <p:cNvSpPr txBox="1"/>
            <p:nvPr/>
          </p:nvSpPr>
          <p:spPr>
            <a:xfrm>
              <a:off x="8397479" y="3333750"/>
              <a:ext cx="2333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b="1" dirty="0" err="1">
                  <a:solidFill>
                    <a:srgbClr val="C00000"/>
                  </a:solidFill>
                </a:rPr>
                <a:t>xx-xx.xx</a:t>
              </a:r>
              <a:r>
                <a:rPr lang="fr-CH" b="1" dirty="0">
                  <a:solidFill>
                    <a:srgbClr val="C00000"/>
                  </a:solidFill>
                </a:rPr>
                <a:t> (dd-dd.mm)</a:t>
              </a:r>
            </a:p>
            <a:p>
              <a:pPr algn="ctr"/>
              <a:r>
                <a:rPr lang="fr-CH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Step</a:t>
              </a:r>
              <a:r>
                <a:rPr lang="fr-CH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3 (e-</a:t>
              </a:r>
              <a:r>
                <a:rPr lang="fr-CH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quest</a:t>
              </a:r>
              <a:r>
                <a:rPr lang="fr-CH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.)</a:t>
              </a:r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:a16="http://schemas.microsoft.com/office/drawing/2014/main" id="{D98EA0CA-ED64-43B2-68ED-C34B4809B2B3}"/>
                </a:ext>
              </a:extLst>
            </p:cNvPr>
            <p:cNvSpPr/>
            <p:nvPr/>
          </p:nvSpPr>
          <p:spPr>
            <a:xfrm>
              <a:off x="3133725" y="4619291"/>
              <a:ext cx="285750" cy="376661"/>
            </a:xfrm>
            <a:prstGeom prst="righ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E3A4D17A-AF9C-ED87-0063-F24961225B65}"/>
                </a:ext>
              </a:extLst>
            </p:cNvPr>
            <p:cNvSpPr/>
            <p:nvPr/>
          </p:nvSpPr>
          <p:spPr>
            <a:xfrm>
              <a:off x="5876925" y="4619291"/>
              <a:ext cx="285750" cy="376661"/>
            </a:xfrm>
            <a:prstGeom prst="righ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Flèche : droite 10">
              <a:extLst>
                <a:ext uri="{FF2B5EF4-FFF2-40B4-BE49-F238E27FC236}">
                  <a16:creationId xmlns:a16="http://schemas.microsoft.com/office/drawing/2014/main" id="{63B5CBE8-E96F-A3B9-ACCE-509FB48E2B0A}"/>
                </a:ext>
              </a:extLst>
            </p:cNvPr>
            <p:cNvSpPr/>
            <p:nvPr/>
          </p:nvSpPr>
          <p:spPr>
            <a:xfrm>
              <a:off x="8181975" y="4619291"/>
              <a:ext cx="285750" cy="376661"/>
            </a:xfrm>
            <a:prstGeom prst="righ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C068B22-F454-8188-C4E0-0D0815A60CF4}"/>
                </a:ext>
              </a:extLst>
            </p:cNvPr>
            <p:cNvSpPr txBox="1"/>
            <p:nvPr/>
          </p:nvSpPr>
          <p:spPr>
            <a:xfrm>
              <a:off x="1552574" y="4546011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Invitation sent to xx experts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539418C-7348-6542-A438-5462785A28E0}"/>
                </a:ext>
              </a:extLst>
            </p:cNvPr>
            <p:cNvSpPr txBox="1"/>
            <p:nvPr/>
          </p:nvSpPr>
          <p:spPr>
            <a:xfrm>
              <a:off x="3559968" y="4330568"/>
              <a:ext cx="216693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 experts (xx%)</a:t>
              </a:r>
              <a:b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Selection</a:t>
              </a:r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xx </a:t>
              </a: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thematic</a:t>
              </a:r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propositions </a:t>
              </a: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among</a:t>
              </a:r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 xx </a:t>
              </a: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collected</a:t>
              </a:r>
              <a:endParaRPr lang="fr-CH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A45BF40-54F8-F655-B60F-858A3D0715F7}"/>
                </a:ext>
              </a:extLst>
            </p:cNvPr>
            <p:cNvSpPr txBox="1"/>
            <p:nvPr/>
          </p:nvSpPr>
          <p:spPr>
            <a:xfrm>
              <a:off x="6032897" y="4546011"/>
              <a:ext cx="2166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 experts (xx%)</a:t>
              </a:r>
              <a:b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 </a:t>
              </a: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statements</a:t>
              </a:r>
              <a:endParaRPr lang="fr-CH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99B666-A023-A351-9C9D-A1EB953C00D8}"/>
                </a:ext>
              </a:extLst>
            </p:cNvPr>
            <p:cNvSpPr txBox="1"/>
            <p:nvPr/>
          </p:nvSpPr>
          <p:spPr>
            <a:xfrm>
              <a:off x="8480822" y="4546011"/>
              <a:ext cx="2166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 experts (xx%)</a:t>
              </a:r>
              <a:b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fr-CH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xx </a:t>
              </a:r>
              <a:r>
                <a:rPr lang="fr-CH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statements</a:t>
              </a:r>
              <a:endParaRPr lang="fr-CH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285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Centre Hospitalier Universitaire Vaudois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Creze Camille</dc:creator>
  <cp:lastModifiedBy>Creze Camille</cp:lastModifiedBy>
  <cp:revision>1</cp:revision>
  <dcterms:created xsi:type="dcterms:W3CDTF">2023-02-22T15:03:49Z</dcterms:created>
  <dcterms:modified xsi:type="dcterms:W3CDTF">2023-02-22T15:50:45Z</dcterms:modified>
</cp:coreProperties>
</file>