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c91536b59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c91536b5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c91536b59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c91536b59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c91536b59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c91536b59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c95c84149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c95c84149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c95c84149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c95c84149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c95c84149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c95c84149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c91536b59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c91536b59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67833" y="6422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Implementation of the model					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The shape of Input/output and CNN model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The shape of input/output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Input: x_train shape: (number of all samples for training, 4)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	   x_test shape: (number of all samples for testing, 4)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	   4 means 4 features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Output: y_train shape: (</a:t>
            </a:r>
            <a:r>
              <a:rPr lang="zh-CN"/>
              <a:t>number of all samples for training, 2</a:t>
            </a:r>
            <a:r>
              <a:rPr lang="zh-CN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             y_test shape: (</a:t>
            </a:r>
            <a:r>
              <a:rPr lang="zh-CN"/>
              <a:t>number of all samples for testing, 2</a:t>
            </a:r>
            <a:r>
              <a:rPr lang="zh-CN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	     2 means 2 labels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0975" y="2059325"/>
            <a:ext cx="4888225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7100" y="3716950"/>
            <a:ext cx="1932929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CNN Model</a:t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498725" y="572700"/>
            <a:ext cx="6507300" cy="29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convolution 1.st layer + BatchNormalization + Dropout, “relu”, </a:t>
            </a:r>
            <a:r>
              <a:rPr lang="zh-CN"/>
              <a:t>outputshape:</a:t>
            </a:r>
            <a:r>
              <a:rPr lang="zh-CN"/>
              <a:t>4x64</a:t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734250" y="1021950"/>
            <a:ext cx="6569100" cy="29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convolution 2nd layer + BatchNormalization + Dropout, “relu”, </a:t>
            </a:r>
            <a:r>
              <a:rPr lang="zh-CN">
                <a:solidFill>
                  <a:schemeClr val="dk1"/>
                </a:solidFill>
              </a:rPr>
              <a:t>outputshape:</a:t>
            </a:r>
            <a:r>
              <a:rPr lang="zh-CN"/>
              <a:t>4x128</a:t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949000" y="1471200"/>
            <a:ext cx="6507300" cy="29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Maxpooling, strides=1, </a:t>
            </a:r>
            <a:r>
              <a:rPr lang="zh-CN">
                <a:solidFill>
                  <a:schemeClr val="dk1"/>
                </a:solidFill>
              </a:rPr>
              <a:t>outputshape:</a:t>
            </a:r>
            <a:r>
              <a:rPr lang="zh-CN"/>
              <a:t>3x128</a:t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1156825" y="1920450"/>
            <a:ext cx="6604800" cy="29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convolution 3rd  layer + BatchNormalization + Dropout, “relu”, </a:t>
            </a:r>
            <a:r>
              <a:rPr lang="zh-CN">
                <a:solidFill>
                  <a:schemeClr val="dk1"/>
                </a:solidFill>
              </a:rPr>
              <a:t>outputshape:</a:t>
            </a:r>
            <a:r>
              <a:rPr lang="zh-CN"/>
              <a:t>3x256</a:t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1350775" y="2369700"/>
            <a:ext cx="6507300" cy="29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Maxpooling, strides=1, </a:t>
            </a:r>
            <a:r>
              <a:rPr lang="zh-CN">
                <a:solidFill>
                  <a:schemeClr val="dk1"/>
                </a:solidFill>
              </a:rPr>
              <a:t>outputshape:</a:t>
            </a:r>
            <a:r>
              <a:rPr lang="zh-CN"/>
              <a:t>2x256</a:t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2015800" y="3268200"/>
            <a:ext cx="6507300" cy="29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Dense 1st  layer + BatchNormalization + Dropout, “relu”, </a:t>
            </a:r>
            <a:r>
              <a:rPr lang="zh-CN">
                <a:solidFill>
                  <a:schemeClr val="dk1"/>
                </a:solidFill>
              </a:rPr>
              <a:t>outputshape:</a:t>
            </a:r>
            <a:r>
              <a:rPr lang="zh-CN"/>
              <a:t>1x64</a:t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1648650" y="2818950"/>
            <a:ext cx="6507300" cy="29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Flatten, </a:t>
            </a:r>
            <a:r>
              <a:rPr lang="zh-CN">
                <a:solidFill>
                  <a:schemeClr val="dk1"/>
                </a:solidFill>
              </a:rPr>
              <a:t>outputshape:</a:t>
            </a:r>
            <a:r>
              <a:rPr lang="zh-CN"/>
              <a:t>1x512</a:t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2256125" y="3717450"/>
            <a:ext cx="6507300" cy="29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Dense 2nd  layer + BatchNormalization + Dropout, “relu”, </a:t>
            </a:r>
            <a:r>
              <a:rPr lang="zh-CN">
                <a:solidFill>
                  <a:schemeClr val="dk1"/>
                </a:solidFill>
              </a:rPr>
              <a:t>outputshape:</a:t>
            </a:r>
            <a:r>
              <a:rPr lang="zh-CN"/>
              <a:t>1x32</a:t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2554000" y="4166700"/>
            <a:ext cx="6455700" cy="29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Dense 3rd  layer + BatchNormalization + Dropout, “relu”, </a:t>
            </a:r>
            <a:r>
              <a:rPr lang="zh-CN">
                <a:solidFill>
                  <a:schemeClr val="dk1"/>
                </a:solidFill>
              </a:rPr>
              <a:t>outputshape:</a:t>
            </a:r>
            <a:r>
              <a:rPr lang="zh-CN"/>
              <a:t>1x16</a:t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2914200" y="4615950"/>
            <a:ext cx="6207600" cy="29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Dense final  layer , “softmax”, </a:t>
            </a:r>
            <a:r>
              <a:rPr lang="zh-CN">
                <a:solidFill>
                  <a:schemeClr val="dk1"/>
                </a:solidFill>
              </a:rPr>
              <a:t>outputshape:</a:t>
            </a:r>
            <a:r>
              <a:rPr lang="zh-CN"/>
              <a:t>1x2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308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Performance Evalution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3064463"/>
            <a:ext cx="4429125" cy="197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989713"/>
            <a:ext cx="8743950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CN"/>
              <a:t>result from CNN model visualization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SVM Model and LogisticRegression Model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Accuracy Score of SVM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/>
              <a:t>Accuracy Score of LogisticRegression Model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2200" y="1017725"/>
            <a:ext cx="4114800" cy="20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7763" y="3025413"/>
            <a:ext cx="4086225" cy="19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128850" y="445025"/>
            <a:ext cx="870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result from SVM model visualization and compare with CNN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Plan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Try different Region and visualisation of 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Improve accuracy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2.1 not in terms of time points, but in terms of time periods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2.2 find better threshold and epoch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monitor Train process to avoid overfitting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improve reality of generation </a:t>
            </a:r>
            <a:r>
              <a:rPr lang="zh-CN"/>
              <a:t>data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