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68eb234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68eb234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68eb234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68eb234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68eb23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68eb23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68eb234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68eb234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68eb234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68eb234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CNN Model and Input structure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8325" y="971025"/>
            <a:ext cx="1597800" cy="3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Origin_real_Data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433975" y="971025"/>
            <a:ext cx="1875300" cy="30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real_</a:t>
            </a:r>
            <a:r>
              <a:rPr lang="zh-CN"/>
              <a:t>Data_region_1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412450" y="884925"/>
            <a:ext cx="1954200" cy="4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Data_Processing.py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799300" y="884925"/>
            <a:ext cx="1531500" cy="4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Data_region.py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469825" y="454750"/>
            <a:ext cx="1597800" cy="12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450*Segment (15 ships and 30 period for each) real Data of each Ship in 10 min 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31475" y="2571750"/>
            <a:ext cx="1531500" cy="4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generation</a:t>
            </a:r>
            <a:r>
              <a:rPr lang="zh-CN"/>
              <a:t>.py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799300" y="2445775"/>
            <a:ext cx="1875300" cy="8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58*Segment (5 ships) generated Data of each Ship in 10 min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925" y="2229575"/>
            <a:ext cx="5164598" cy="244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562675" y="258100"/>
            <a:ext cx="2399400" cy="11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450x real Segments (each Segment </a:t>
            </a:r>
            <a:r>
              <a:rPr lang="zh-CN"/>
              <a:t>contains 10 timePoint and 4 feature for each timePoint, so its </a:t>
            </a:r>
            <a:r>
              <a:rPr lang="zh-CN">
                <a:solidFill>
                  <a:schemeClr val="dk1"/>
                </a:solidFill>
              </a:rPr>
              <a:t> 10x4 2DArray</a:t>
            </a:r>
            <a:r>
              <a:rPr lang="zh-CN"/>
              <a:t>) 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62675" y="1664100"/>
            <a:ext cx="2399400" cy="6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58x</a:t>
            </a:r>
            <a:r>
              <a:rPr lang="zh-CN"/>
              <a:t> generated Segments(each Segment is 10x4 2D Array)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244650" y="737425"/>
            <a:ext cx="1745100" cy="1167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combined and be saved in 3D Array 508x10x4 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09450" y="3003775"/>
            <a:ext cx="1880400" cy="11676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label for each Segment be saved in 2D Array 508x2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78125" y="774300"/>
            <a:ext cx="2716200" cy="3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/>
              <a:t>Model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3625"/>
            <a:ext cx="8839204" cy="336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6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Distance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Distance instead of LOG LON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