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5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9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486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5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8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59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3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9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9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1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26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FAD7AF-8C9E-4E4F-BA99-A736CB5924A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CE3971-AB37-4338-9DF6-CCBD13B70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5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Сборник из 4 игр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3869"/>
          </a:xfrm>
        </p:spPr>
        <p:txBody>
          <a:bodyPr/>
          <a:lstStyle/>
          <a:p>
            <a:r>
              <a:rPr lang="ru-RU" dirty="0" smtClean="0"/>
              <a:t>Бражник Даниил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054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Почему именно это использовал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215026"/>
            <a:ext cx="10353762" cy="5536504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 smtClean="0"/>
              <a:t>Описание целей проекта и его требований</a:t>
            </a:r>
          </a:p>
          <a:p>
            <a:pPr marL="36900" indent="0">
              <a:buNone/>
            </a:pPr>
            <a:r>
              <a:rPr lang="ru-RU" dirty="0" smtClean="0"/>
              <a:t>Цель моего дипломного проекта – создать сборник из четырех игр, каждая из которых предлагает уникальный игровой опыт и ориентирована на разные типы игроков.</a:t>
            </a:r>
            <a:endParaRPr lang="ru-RU" dirty="0"/>
          </a:p>
          <a:p>
            <a:pPr marL="36900" indent="0">
              <a:buNone/>
            </a:pPr>
            <a:r>
              <a:rPr lang="ru-RU" b="1" dirty="0" smtClean="0"/>
              <a:t>Выбор игрового движка</a:t>
            </a:r>
          </a:p>
          <a:p>
            <a:pPr marL="36900" indent="0">
              <a:buNone/>
            </a:pPr>
            <a:r>
              <a:rPr lang="ru-RU" dirty="0" smtClean="0"/>
              <a:t>Для разработки игр был выбран игровой движок </a:t>
            </a:r>
            <a:r>
              <a:rPr lang="en-US" dirty="0" smtClean="0"/>
              <a:t>Unity. Unity</a:t>
            </a:r>
            <a:r>
              <a:rPr lang="ru-RU" dirty="0" smtClean="0"/>
              <a:t> был выбран благодаря его мощным возможностям для создания как</a:t>
            </a:r>
            <a:r>
              <a:rPr lang="en-US" dirty="0" smtClean="0"/>
              <a:t> 2D</a:t>
            </a:r>
            <a:r>
              <a:rPr lang="ru-RU" dirty="0" smtClean="0"/>
              <a:t>, так и</a:t>
            </a:r>
            <a:r>
              <a:rPr lang="en-US" dirty="0" smtClean="0"/>
              <a:t> 3D</a:t>
            </a:r>
            <a:r>
              <a:rPr lang="ru-RU" dirty="0" smtClean="0"/>
              <a:t> игр, а также из-за его широких </a:t>
            </a:r>
            <a:r>
              <a:rPr lang="ru-RU" dirty="0" err="1" smtClean="0"/>
              <a:t>кроссплатфоменных</a:t>
            </a:r>
            <a:r>
              <a:rPr lang="ru-RU" dirty="0" smtClean="0"/>
              <a:t> возможностей, что позволяет запускать игры на различных устройствах.</a:t>
            </a:r>
            <a:r>
              <a:rPr lang="en-US" dirty="0" smtClean="0"/>
              <a:t> Unity</a:t>
            </a:r>
            <a:r>
              <a:rPr lang="ru-RU" dirty="0" smtClean="0"/>
              <a:t> также имеет большое сообщество разработчиков и обширную документацию, что значительно облегчает процесс разработки.</a:t>
            </a:r>
          </a:p>
          <a:p>
            <a:pPr marL="36900" indent="0">
              <a:buNone/>
            </a:pPr>
            <a:r>
              <a:rPr lang="ru-RU" b="1" dirty="0" smtClean="0"/>
              <a:t>Выбор языка программирования</a:t>
            </a:r>
            <a:endParaRPr lang="ru-RU" dirty="0" smtClean="0"/>
          </a:p>
          <a:p>
            <a:pPr marL="36900" indent="0">
              <a:buNone/>
            </a:pPr>
            <a:r>
              <a:rPr lang="ru-RU" dirty="0" smtClean="0"/>
              <a:t>В качестве основного языка программирования был использован С</a:t>
            </a:r>
            <a:r>
              <a:rPr lang="en-US" dirty="0" smtClean="0"/>
              <a:t>#</a:t>
            </a:r>
            <a:r>
              <a:rPr lang="ru-RU" dirty="0" smtClean="0"/>
              <a:t>, так как он тесно интегрирован с </a:t>
            </a:r>
            <a:r>
              <a:rPr lang="en-US" dirty="0" smtClean="0"/>
              <a:t>Unity</a:t>
            </a:r>
            <a:r>
              <a:rPr lang="ru-RU" dirty="0" smtClean="0"/>
              <a:t> и обеспечивает высокую производительность. </a:t>
            </a:r>
            <a:r>
              <a:rPr lang="ru-RU" dirty="0"/>
              <a:t>С</a:t>
            </a:r>
            <a:r>
              <a:rPr lang="en-US" dirty="0" smtClean="0"/>
              <a:t>#</a:t>
            </a:r>
            <a:r>
              <a:rPr lang="ru-RU" dirty="0" smtClean="0"/>
              <a:t> также обладает простой синтактической структурой и мощными инструментами для работы с игровыми объектами и логикой.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6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678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Сколько времени ушло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3047683"/>
            <a:ext cx="10353762" cy="1361480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/>
              <a:t>На разработку проекта «Сборник из 4 игр» было потрачено 1 месяц. На каждую игру ушло около пяти дней. Другие четыре дня были потрачены на создание самого сборника. Оставшиеся время ушло на тестирование, корректировки интерфейса и на небольшую секретную игру.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0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587" y="2839233"/>
            <a:ext cx="10353762" cy="743212"/>
          </a:xfrm>
        </p:spPr>
        <p:txBody>
          <a:bodyPr/>
          <a:lstStyle/>
          <a:p>
            <a:r>
              <a:rPr lang="ru-RU" dirty="0" smtClean="0"/>
              <a:t>Фрагменты кода из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74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47" y="338204"/>
            <a:ext cx="7578247" cy="6175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0521" y="338204"/>
            <a:ext cx="316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Фрагмент кода из игры «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Crates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444" y="6144202"/>
            <a:ext cx="10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Target.cs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6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44" y="263046"/>
            <a:ext cx="6840855" cy="63131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141" y="263046"/>
            <a:ext cx="290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Фрагмент кода из игры «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Wack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-a-Food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»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252" y="6206832"/>
            <a:ext cx="12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TargetX.cs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28" y="388306"/>
            <a:ext cx="6815978" cy="6125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563" y="388306"/>
            <a:ext cx="294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Фрагмент кода из игры 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King of the Hill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»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237" y="6144202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PlayerController.cs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1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62" y="463462"/>
            <a:ext cx="7059978" cy="59749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8071" y="6025019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Enemy.cs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750" y="463462"/>
            <a:ext cx="282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Фрагмент кода из игры «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King of the Hill</a:t>
            </a:r>
            <a:r>
              <a:rPr lang="ru-RU" dirty="0">
                <a:solidFill>
                  <a:schemeClr val="tx2">
                    <a:lumMod val="90000"/>
                  </a:schemeClr>
                </a:solidFill>
              </a:rPr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05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92" y="450938"/>
            <a:ext cx="7202466" cy="21560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92" y="2909522"/>
            <a:ext cx="7202466" cy="3553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7134" y="450938"/>
            <a:ext cx="319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Фрагменты кода из игры 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Feed them all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»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0599" y="223766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DetectCollision.cs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5438" y="6094097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DestroyOfBounds.cs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36" y="876822"/>
            <a:ext cx="4233796" cy="55490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0" y="876822"/>
            <a:ext cx="3919095" cy="30939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0684" y="225468"/>
            <a:ext cx="509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Фрагмент кода для перехода к секретной игре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6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93" y="682692"/>
            <a:ext cx="6413326" cy="5292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9453" y="682692"/>
            <a:ext cx="311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Фрагмент кода из секретной игры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5486" y="5605584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RepeatBackground.cs</a:t>
            </a:r>
            <a:endParaRPr lang="ru-RU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8905"/>
            <a:ext cx="10515600" cy="35198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Меня зовут Бражник Даниил. Я учусь в «Компьютерной Академии ШАГ» по специальности разработчик программного обеспечения. </a:t>
            </a:r>
          </a:p>
          <a:p>
            <a:pPr marL="0" indent="0">
              <a:buNone/>
            </a:pPr>
            <a:r>
              <a:rPr lang="ru-RU" dirty="0" smtClean="0"/>
              <a:t>На протяжении всего обучения я старался максимально углубится в изучение современных языков программирования и разработки программного обеспечения. Также я прошел обучение разработки игр на основном сайте </a:t>
            </a:r>
            <a:r>
              <a:rPr lang="en-US" dirty="0" smtClean="0"/>
              <a:t>Unity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числе моих личных качеств – ответственность, внимательность, стрессоустойчивость и внимательность. В свободное время я увлекаюсь  видеоиграми и музыкой.</a:t>
            </a:r>
          </a:p>
        </p:txBody>
      </p:sp>
    </p:spTree>
    <p:extLst>
      <p:ext uri="{BB962C8B-B14F-4D97-AF65-F5344CB8AC3E}">
        <p14:creationId xmlns:p14="http://schemas.microsoft.com/office/powerpoint/2010/main" val="295637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473896"/>
            <a:ext cx="10353762" cy="5177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734532"/>
            <a:ext cx="10353762" cy="2200724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r>
              <a:rPr lang="ru-RU" b="1" dirty="0" smtClean="0">
                <a:effectLst/>
              </a:rPr>
              <a:t> в проект</a:t>
            </a:r>
          </a:p>
          <a:p>
            <a:pPr marL="36900" indent="0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Мой дипломный проект представляет собой сборник из четырех разнообразных игр, каждая из которых предлагает уникальный игровой опыт и ориентирована на различные типы игроков. Цель проекта – создать интересный и увлекательный сборник игр, который сможет привлечь широкую аудиторию и продемонстрировать мои навыки в разработке игр.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45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6426" y="2914389"/>
            <a:ext cx="10353762" cy="63047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9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1: «</a:t>
            </a:r>
            <a:r>
              <a:rPr lang="en-US" dirty="0" err="1" smtClean="0"/>
              <a:t>Clicky</a:t>
            </a:r>
            <a:r>
              <a:rPr lang="en-US" dirty="0" smtClean="0"/>
              <a:t> Crates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824" r="38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154401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 smtClean="0"/>
              <a:t>Жанр: аркада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 smtClean="0"/>
              <a:t>Описание: Игрок должен нажимать на подброшенные контейнеры не давая им упасть вниз и избегать нажатия по бомбам. Попутно набирая очки.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5832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2: «</a:t>
            </a:r>
            <a:r>
              <a:rPr lang="en-US" dirty="0" smtClean="0"/>
              <a:t>Whack-a-Food!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834" r="118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18070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Жанр</a:t>
            </a:r>
            <a:r>
              <a:rPr lang="ru-RU" sz="1800" dirty="0" smtClean="0"/>
              <a:t>: </a:t>
            </a:r>
            <a:r>
              <a:rPr lang="ru-RU" sz="1800" dirty="0" err="1" smtClean="0"/>
              <a:t>кликер</a:t>
            </a:r>
            <a:endParaRPr lang="ru-RU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Описание: Игрок должен нажимать </a:t>
            </a:r>
            <a:r>
              <a:rPr lang="ru-RU" sz="1800" dirty="0" smtClean="0"/>
              <a:t>на появляющуюся еду которая исчезает через несколько секунд. У игрока есть ровно минута на набор очков.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9131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3: «</a:t>
            </a:r>
            <a:r>
              <a:rPr lang="en-US" dirty="0" smtClean="0"/>
              <a:t>King of the Hill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705" r="147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145633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Жанр: </a:t>
            </a:r>
            <a:r>
              <a:rPr lang="ru-RU" sz="1800" dirty="0" smtClean="0"/>
              <a:t>аркада с элементами </a:t>
            </a:r>
            <a:r>
              <a:rPr lang="ru-RU" sz="1800" dirty="0" err="1" smtClean="0"/>
              <a:t>экшена</a:t>
            </a:r>
            <a:r>
              <a:rPr lang="ru-RU" sz="1800" dirty="0" smtClean="0"/>
              <a:t> и головоломки.</a:t>
            </a:r>
            <a:endParaRPr lang="ru-RU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Описание: </a:t>
            </a:r>
            <a:r>
              <a:rPr lang="ru-RU" sz="1800" dirty="0" smtClean="0"/>
              <a:t>Игрок играет за шар который не должен упасть с платформы попутно пытаясь скинуть противника и подбирая усиления.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28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4: «</a:t>
            </a:r>
            <a:r>
              <a:rPr lang="en-US" dirty="0" smtClean="0"/>
              <a:t>Feed them all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04" r="49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159412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Жанр: </a:t>
            </a:r>
            <a:r>
              <a:rPr lang="ru-RU" sz="1800" dirty="0" smtClean="0"/>
              <a:t>аркадный </a:t>
            </a:r>
            <a:r>
              <a:rPr lang="ru-RU" sz="1800" dirty="0" err="1" smtClean="0"/>
              <a:t>шутер</a:t>
            </a:r>
            <a:r>
              <a:rPr lang="ru-RU" sz="1800" dirty="0" smtClean="0"/>
              <a:t>.</a:t>
            </a:r>
            <a:endParaRPr lang="ru-RU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Описание: Игрок играет за </a:t>
            </a:r>
            <a:r>
              <a:rPr lang="ru-RU" sz="1800" dirty="0" smtClean="0"/>
              <a:t>фермера который кидает еду. Цель игрока накормить животных бегущих на него.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089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430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использовал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80405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b="1" dirty="0" smtClean="0"/>
              <a:t>Игровой движок</a:t>
            </a:r>
          </a:p>
          <a:p>
            <a:pPr marL="36900" indent="0">
              <a:buNone/>
            </a:pPr>
            <a:r>
              <a:rPr lang="ru-RU" dirty="0" smtClean="0"/>
              <a:t>Для разработки всех четырех игр в сборнике был использован игровой движок </a:t>
            </a:r>
            <a:r>
              <a:rPr lang="en-US" dirty="0" smtClean="0"/>
              <a:t>Unity.</a:t>
            </a:r>
            <a:r>
              <a:rPr lang="ru-RU" dirty="0" smtClean="0"/>
              <a:t> Выбор пал на </a:t>
            </a:r>
            <a:r>
              <a:rPr lang="en-US" dirty="0" smtClean="0"/>
              <a:t>Unity</a:t>
            </a:r>
            <a:r>
              <a:rPr lang="ru-RU" dirty="0" smtClean="0"/>
              <a:t> из-за его мощных возможностей для создания </a:t>
            </a:r>
            <a:r>
              <a:rPr lang="ru-RU" dirty="0" err="1" smtClean="0"/>
              <a:t>кроссплаформенных</a:t>
            </a:r>
            <a:r>
              <a:rPr lang="ru-RU" dirty="0" smtClean="0"/>
              <a:t> игр, широкого набора инструментов для разработки как 2</a:t>
            </a:r>
            <a:r>
              <a:rPr lang="en-US" dirty="0" smtClean="0"/>
              <a:t>D</a:t>
            </a:r>
            <a:r>
              <a:rPr lang="ru-RU" dirty="0" smtClean="0"/>
              <a:t>, так и</a:t>
            </a:r>
            <a:r>
              <a:rPr lang="en-US" dirty="0" smtClean="0"/>
              <a:t> 3D</a:t>
            </a:r>
            <a:r>
              <a:rPr lang="ru-RU" dirty="0" smtClean="0"/>
              <a:t> игр, а также большого сообщества и обширной документации.</a:t>
            </a:r>
          </a:p>
          <a:p>
            <a:pPr marL="36900" indent="0">
              <a:buNone/>
            </a:pPr>
            <a:endParaRPr lang="ru-RU" dirty="0" smtClean="0"/>
          </a:p>
          <a:p>
            <a:pPr marL="36900" indent="0">
              <a:buNone/>
            </a:pPr>
            <a:r>
              <a:rPr lang="ru-RU" b="1" dirty="0" smtClean="0"/>
              <a:t>Язык программирования</a:t>
            </a:r>
          </a:p>
          <a:p>
            <a:pPr marL="36900" indent="0">
              <a:buNone/>
            </a:pPr>
            <a:r>
              <a:rPr lang="ru-RU" dirty="0" smtClean="0"/>
              <a:t>Для написания игровых логик и скриптов использовался 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. Этот язык идеально подходит для работы с </a:t>
            </a:r>
            <a:r>
              <a:rPr lang="en-US" dirty="0" smtClean="0"/>
              <a:t>Unity</a:t>
            </a:r>
            <a:r>
              <a:rPr lang="ru-RU" dirty="0" smtClean="0"/>
              <a:t> благодаря его тесной интеграции с движком, высокой производительности и удобству использования.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7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358</TotalTime>
  <Words>614</Words>
  <Application>Microsoft Office PowerPoint</Application>
  <PresentationFormat>Широкоэкранный</PresentationFormat>
  <Paragraphs>52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Calisto MT</vt:lpstr>
      <vt:lpstr>Trebuchet MS</vt:lpstr>
      <vt:lpstr>Wingdings 2</vt:lpstr>
      <vt:lpstr>Сланец</vt:lpstr>
      <vt:lpstr>Сборник из 4 игр</vt:lpstr>
      <vt:lpstr>О себе</vt:lpstr>
      <vt:lpstr>Тема проекта</vt:lpstr>
      <vt:lpstr>Описание игр</vt:lpstr>
      <vt:lpstr>Игра 1: «Clicky Crates»</vt:lpstr>
      <vt:lpstr>Игра 2: «Whack-a-Food!»</vt:lpstr>
      <vt:lpstr>Игра 3: «King of the Hill»</vt:lpstr>
      <vt:lpstr>Игра 4: «Feed them all»</vt:lpstr>
      <vt:lpstr>Что использовал</vt:lpstr>
      <vt:lpstr>Почему именно это использовал</vt:lpstr>
      <vt:lpstr>Сколько времени ушло на проект</vt:lpstr>
      <vt:lpstr>Фрагменты кода из игр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из 4 игр</dc:title>
  <dc:creator>Gamer</dc:creator>
  <cp:lastModifiedBy>Gamer</cp:lastModifiedBy>
  <cp:revision>36</cp:revision>
  <dcterms:created xsi:type="dcterms:W3CDTF">2024-06-11T09:57:51Z</dcterms:created>
  <dcterms:modified xsi:type="dcterms:W3CDTF">2024-06-19T09:28:10Z</dcterms:modified>
</cp:coreProperties>
</file>