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/>
    <p:restoredTop sz="94609"/>
  </p:normalViewPr>
  <p:slideViewPr>
    <p:cSldViewPr snapToGrid="0" snapToObjects="1">
      <p:cViewPr varScale="1">
        <p:scale>
          <a:sx n="136" d="100"/>
          <a:sy n="136" d="100"/>
        </p:scale>
        <p:origin x="2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EB4B-8580-5941-9F7D-74D985626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24268-4A56-F64C-A519-53E4514AB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0F26-AEC9-1B4A-A09F-7B391BC7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D3DA-A50D-764B-A7AC-993B6200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DDD2-8B3A-1040-9A45-6FE33562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6B75-5DE6-9345-A1EB-8F2815CF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92AA-A82F-3847-9C51-B4EBF8C29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ED1D-0F84-D444-B662-0D208568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D6BF-8196-FA4F-A366-AFE739C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1CDF-A558-5248-B6F5-1B6F2CFB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8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9EE38-E375-C848-9FFA-DCB54DCA0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1F7F0-4DD4-9F42-A828-66C0CD6E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3AA2-45DE-2E4C-AC9B-C8A48FC5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F037-372F-2D4E-AFFB-83A259A7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94A3-7153-5E42-AB3C-4471EF8D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199B-AFDF-364C-9BDC-F43CF3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C662-B037-044E-B582-56244B9D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19F6-7079-C945-B1E6-2BCA784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4FB6-A173-FE44-A77D-A072CA02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C4B1-8949-1A4E-B989-DF8BA5C8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3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FA72-8CA1-2044-BFEA-90F231B6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829C-0D35-8047-AFA1-4A45193C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285C-3F02-FC4A-8C86-8E9C802F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7163-CFBB-FF4F-810E-5DE3953A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BBDE-01DC-8541-8EFB-BCF197C0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2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7E92-B0F4-224C-B3CA-FF407593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BF4D-D072-B84D-B427-7DAFDE3D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E764-6756-E945-B261-2AEC4018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E1A2A-5D1C-734E-BB79-66CC3B1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6E69E-4BD8-B440-BC7D-FF8284BA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47B4-84D0-6B43-AABE-8225FA5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E6E8-BB2F-534A-A3C1-BD1EBE6C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7924-C148-4746-A22E-CC1336FF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B8CF3-DB43-AA44-A476-48BE93831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4A98F-434A-7E42-8227-436955ADD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98796-130D-934E-86A7-57478986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4044E-BCBA-8F47-A528-9BA1FCBC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E642D-622D-1D4E-9073-345CE6DB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936D3-4AE0-9B45-B9C1-703FB0ED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1DFB-E62D-8B47-B9C0-B7889D1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5D40C-1447-D249-9ED9-5E519E6E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EEE8E-F4F6-9B49-A779-07E269F1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3BE8-27CE-2948-8F54-6380BCD9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D4A9C-2BA3-424C-8674-ED183C0E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0BEDE-1BC7-2843-AB70-B6BFD795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56019-C265-D747-8146-594EECC1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5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AD23-8632-954D-BE2B-89FEDDF2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E835-E4C2-DC40-8E4C-946BD5E8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C00E3-D91E-B647-89F2-C07C9EC6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0BC9D-590A-9B4B-BA2E-C66816C6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7B44-D4E5-294D-93D4-0E641C28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CAF84-CE5D-3743-B4C1-DB2195F8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19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97A3-B85A-104B-93F6-3F5D6BA1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24F50-80D8-E642-B3C1-AE4AADDCD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7226-3AAC-124E-A6A5-1C44A27A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3D85-C1B5-084A-AF31-CAF60B9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6C03-6413-6649-A5EF-93ED0F92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E958A-B4ED-6749-B131-BEA31098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1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B461-C5B5-E540-A993-712C9297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17ED-0F4E-7C49-A07F-AC0AEE59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C607-546C-544B-83A9-BBA7BD04C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AD61-6A30-6643-BDDC-FAF1A454F505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7190-755D-C74E-BA5C-8BC727183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5383-5F1A-9C47-98A9-525E19624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0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A5EBBF6-7819-2D46-BC07-760500D0CB65}"/>
              </a:ext>
            </a:extLst>
          </p:cNvPr>
          <p:cNvSpPr/>
          <p:nvPr/>
        </p:nvSpPr>
        <p:spPr>
          <a:xfrm>
            <a:off x="3051595" y="95694"/>
            <a:ext cx="2042920" cy="342000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a.)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13940FD-4136-5746-BF17-FD4703E1D476}"/>
              </a:ext>
            </a:extLst>
          </p:cNvPr>
          <p:cNvSpPr/>
          <p:nvPr/>
        </p:nvSpPr>
        <p:spPr>
          <a:xfrm>
            <a:off x="3118773" y="1788588"/>
            <a:ext cx="3657634" cy="341657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b.)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ABD567-89AE-184A-9C94-F2943448C599}"/>
              </a:ext>
            </a:extLst>
          </p:cNvPr>
          <p:cNvGrpSpPr/>
          <p:nvPr/>
        </p:nvGrpSpPr>
        <p:grpSpPr>
          <a:xfrm>
            <a:off x="3615702" y="846617"/>
            <a:ext cx="4062375" cy="539398"/>
            <a:chOff x="3172642" y="1324333"/>
            <a:chExt cx="4062375" cy="539398"/>
          </a:xfrm>
        </p:grpSpPr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355532E6-75F3-C54D-9ADD-CAA40AE587F9}"/>
                </a:ext>
              </a:extLst>
            </p:cNvPr>
            <p:cNvCxnSpPr>
              <a:cxnSpLocks/>
              <a:stCxn id="82" idx="2"/>
              <a:endCxn id="105" idx="2"/>
            </p:cNvCxnSpPr>
            <p:nvPr/>
          </p:nvCxnSpPr>
          <p:spPr>
            <a:xfrm rot="16200000" flipH="1">
              <a:off x="5768406" y="728227"/>
              <a:ext cx="12700" cy="2258307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59E58EF-7EAF-904B-B449-9A4DCD144942}"/>
                </a:ext>
              </a:extLst>
            </p:cNvPr>
            <p:cNvGrpSpPr/>
            <p:nvPr/>
          </p:nvGrpSpPr>
          <p:grpSpPr>
            <a:xfrm>
              <a:off x="3172642" y="1324333"/>
              <a:ext cx="1128426" cy="533048"/>
              <a:chOff x="1986946" y="3257842"/>
              <a:chExt cx="1128426" cy="533048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F401124-13CF-554D-BDF7-9F5F44260CE1}"/>
                  </a:ext>
                </a:extLst>
              </p:cNvPr>
              <p:cNvSpPr/>
              <p:nvPr/>
            </p:nvSpPr>
            <p:spPr>
              <a:xfrm>
                <a:off x="1986946" y="3257842"/>
                <a:ext cx="674914" cy="533048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/>
                  <a:t>S</a:t>
                </a:r>
                <a:endParaRPr lang="en-GB" i="1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EC99E0B-4D85-4443-AF72-BDD6587C9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860" y="3524366"/>
                <a:ext cx="4535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8EFA1-5014-A645-BACA-83FF4BC62453}"/>
                </a:ext>
              </a:extLst>
            </p:cNvPr>
            <p:cNvGrpSpPr/>
            <p:nvPr/>
          </p:nvGrpSpPr>
          <p:grpSpPr>
            <a:xfrm>
              <a:off x="4301796" y="1324333"/>
              <a:ext cx="1127698" cy="533048"/>
              <a:chOff x="1987674" y="3257842"/>
              <a:chExt cx="1127698" cy="533048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B6E199EA-24F1-1F40-8089-34D6B7851D59}"/>
                  </a:ext>
                </a:extLst>
              </p:cNvPr>
              <p:cNvSpPr/>
              <p:nvPr/>
            </p:nvSpPr>
            <p:spPr>
              <a:xfrm>
                <a:off x="1987674" y="3257842"/>
                <a:ext cx="674914" cy="533048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i="1" dirty="0"/>
                  <a:t>H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3C71893-704A-8F43-B42E-AFBF70D2E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860" y="3437083"/>
                <a:ext cx="4535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37FA0F62-CA69-0A45-8E0D-2A8016A7A854}"/>
                </a:ext>
              </a:extLst>
            </p:cNvPr>
            <p:cNvSpPr/>
            <p:nvPr/>
          </p:nvSpPr>
          <p:spPr>
            <a:xfrm>
              <a:off x="5430950" y="1324333"/>
              <a:ext cx="674914" cy="53304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i="1" dirty="0"/>
                <a:t>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B8B467B-2F16-2740-8100-0FF0AF980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982" y="1678855"/>
              <a:ext cx="453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6DAC8BB0-2158-A54C-B733-70A2D038555B}"/>
                </a:ext>
              </a:extLst>
            </p:cNvPr>
            <p:cNvSpPr/>
            <p:nvPr/>
          </p:nvSpPr>
          <p:spPr>
            <a:xfrm>
              <a:off x="6560103" y="1324333"/>
              <a:ext cx="674914" cy="53304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i="1" dirty="0"/>
                <a:t>I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3906660-93B8-364E-AFE4-B26EBF44688E}"/>
                </a:ext>
              </a:extLst>
            </p:cNvPr>
            <p:cNvCxnSpPr>
              <a:cxnSpLocks/>
            </p:cNvCxnSpPr>
            <p:nvPr/>
          </p:nvCxnSpPr>
          <p:spPr>
            <a:xfrm>
              <a:off x="6106591" y="1590857"/>
              <a:ext cx="4535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6E2FAC2-943B-4540-AE1D-E21CD7F2C2AB}"/>
              </a:ext>
            </a:extLst>
          </p:cNvPr>
          <p:cNvGrpSpPr/>
          <p:nvPr/>
        </p:nvGrpSpPr>
        <p:grpSpPr>
          <a:xfrm>
            <a:off x="3615702" y="2253790"/>
            <a:ext cx="2920284" cy="1599143"/>
            <a:chOff x="3615702" y="2272644"/>
            <a:chExt cx="2920284" cy="1599143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24F65F19-4B9F-EC4F-8DA8-281CC46D4207}"/>
                </a:ext>
              </a:extLst>
            </p:cNvPr>
            <p:cNvSpPr/>
            <p:nvPr/>
          </p:nvSpPr>
          <p:spPr>
            <a:xfrm>
              <a:off x="3615702" y="2805691"/>
              <a:ext cx="674914" cy="53304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S</a:t>
              </a:r>
              <a:endParaRPr lang="en-GB" i="1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EED2D77-6CD7-A64A-958B-51C8A1E79608}"/>
                </a:ext>
              </a:extLst>
            </p:cNvPr>
            <p:cNvGrpSpPr/>
            <p:nvPr/>
          </p:nvGrpSpPr>
          <p:grpSpPr>
            <a:xfrm>
              <a:off x="4290616" y="2272644"/>
              <a:ext cx="2245370" cy="1599143"/>
              <a:chOff x="4290616" y="2272644"/>
              <a:chExt cx="2245370" cy="1599143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36A61C6B-A7D1-EF4E-82A5-1ACA63858D8E}"/>
                  </a:ext>
                </a:extLst>
              </p:cNvPr>
              <p:cNvSpPr/>
              <p:nvPr/>
            </p:nvSpPr>
            <p:spPr>
              <a:xfrm>
                <a:off x="4731918" y="2272644"/>
                <a:ext cx="674914" cy="533048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i="1" dirty="0"/>
                  <a:t>H</a:t>
                </a:r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8EC104C-0558-0B44-9D4F-C02EF3DAE979}"/>
                  </a:ext>
                </a:extLst>
              </p:cNvPr>
              <p:cNvGrpSpPr/>
              <p:nvPr/>
            </p:nvGrpSpPr>
            <p:grpSpPr>
              <a:xfrm>
                <a:off x="4738387" y="2805691"/>
                <a:ext cx="1797599" cy="1066096"/>
                <a:chOff x="4738387" y="2805691"/>
                <a:chExt cx="1797599" cy="1066096"/>
              </a:xfrm>
            </p:grpSpPr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D95B3D89-DC07-EC44-B357-24696AD59689}"/>
                    </a:ext>
                  </a:extLst>
                </p:cNvPr>
                <p:cNvSpPr/>
                <p:nvPr/>
              </p:nvSpPr>
              <p:spPr>
                <a:xfrm>
                  <a:off x="4738387" y="3338739"/>
                  <a:ext cx="674914" cy="533048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i="1" dirty="0"/>
                    <a:t>L</a:t>
                  </a:r>
                </a:p>
              </p:txBody>
            </p:sp>
            <p:sp>
              <p:nvSpPr>
                <p:cNvPr id="131" name="Rounded Rectangle 130">
                  <a:extLst>
                    <a:ext uri="{FF2B5EF4-FFF2-40B4-BE49-F238E27FC236}">
                      <a16:creationId xmlns:a16="http://schemas.microsoft.com/office/drawing/2014/main" id="{3D64E44A-0EAB-AC45-B83D-55F6F93C83B1}"/>
                    </a:ext>
                  </a:extLst>
                </p:cNvPr>
                <p:cNvSpPr/>
                <p:nvPr/>
              </p:nvSpPr>
              <p:spPr>
                <a:xfrm>
                  <a:off x="5861072" y="2805691"/>
                  <a:ext cx="674914" cy="533048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i="1" dirty="0"/>
                    <a:t>I</a:t>
                  </a:r>
                </a:p>
              </p:txBody>
            </p:sp>
          </p:grp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601B5726-E3C4-864D-B920-693347D0AEEE}"/>
                  </a:ext>
                </a:extLst>
              </p:cNvPr>
              <p:cNvCxnSpPr>
                <a:cxnSpLocks/>
                <a:stCxn id="144" idx="3"/>
                <a:endCxn id="142" idx="1"/>
              </p:cNvCxnSpPr>
              <p:nvPr/>
            </p:nvCxnSpPr>
            <p:spPr>
              <a:xfrm flipV="1">
                <a:off x="4290616" y="2539168"/>
                <a:ext cx="441302" cy="5330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199339A6-7939-4A42-BF24-625F945C81A1}"/>
                  </a:ext>
                </a:extLst>
              </p:cNvPr>
              <p:cNvCxnSpPr>
                <a:cxnSpLocks/>
                <a:stCxn id="144" idx="3"/>
                <a:endCxn id="125" idx="1"/>
              </p:cNvCxnSpPr>
              <p:nvPr/>
            </p:nvCxnSpPr>
            <p:spPr>
              <a:xfrm>
                <a:off x="4290616" y="3072215"/>
                <a:ext cx="447771" cy="533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5FB30EB-8E88-C74B-A147-E44CE7838FD7}"/>
                  </a:ext>
                </a:extLst>
              </p:cNvPr>
              <p:cNvCxnSpPr>
                <a:cxnSpLocks/>
                <a:stCxn id="125" idx="3"/>
                <a:endCxn id="131" idx="1"/>
              </p:cNvCxnSpPr>
              <p:nvPr/>
            </p:nvCxnSpPr>
            <p:spPr>
              <a:xfrm flipV="1">
                <a:off x="5413301" y="3072215"/>
                <a:ext cx="447771" cy="533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825750D6-948E-6940-A4BE-C1DF8948E227}"/>
                  </a:ext>
                </a:extLst>
              </p:cNvPr>
              <p:cNvCxnSpPr>
                <a:cxnSpLocks/>
                <a:stCxn id="142" idx="3"/>
                <a:endCxn id="131" idx="1"/>
              </p:cNvCxnSpPr>
              <p:nvPr/>
            </p:nvCxnSpPr>
            <p:spPr>
              <a:xfrm>
                <a:off x="5406832" y="2539168"/>
                <a:ext cx="454240" cy="5330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68DF721C-4F38-F64D-8EAF-418195C65C02}"/>
                  </a:ext>
                </a:extLst>
              </p:cNvPr>
              <p:cNvCxnSpPr>
                <a:cxnSpLocks/>
                <a:stCxn id="125" idx="0"/>
                <a:endCxn id="142" idx="2"/>
              </p:cNvCxnSpPr>
              <p:nvPr/>
            </p:nvCxnSpPr>
            <p:spPr>
              <a:xfrm flipH="1" flipV="1">
                <a:off x="5069375" y="2805692"/>
                <a:ext cx="6469" cy="5330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3443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Abbott</dc:creator>
  <cp:lastModifiedBy>Samuel Abbott</cp:lastModifiedBy>
  <cp:revision>18</cp:revision>
  <cp:lastPrinted>2018-03-01T14:45:03Z</cp:lastPrinted>
  <dcterms:created xsi:type="dcterms:W3CDTF">2018-02-15T11:19:43Z</dcterms:created>
  <dcterms:modified xsi:type="dcterms:W3CDTF">2019-04-11T16:41:17Z</dcterms:modified>
</cp:coreProperties>
</file>