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/>
    <p:restoredTop sz="94617"/>
  </p:normalViewPr>
  <p:slideViewPr>
    <p:cSldViewPr snapToGrid="0" snapToObjects="1">
      <p:cViewPr varScale="1">
        <p:scale>
          <a:sx n="141" d="100"/>
          <a:sy n="141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B4B-8580-5941-9F7D-74D98562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24268-4A56-F64C-A519-53E4514A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0F26-AEC9-1B4A-A09F-7B391BC7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D3DA-A50D-764B-A7AC-993B6200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DD2-8B3A-1040-9A45-6FE33562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B75-5DE6-9345-A1EB-8F2815C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92AA-A82F-3847-9C51-B4EBF8C29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ED1D-0F84-D444-B662-0D208568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D6BF-8196-FA4F-A366-AFE739C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1CDF-A558-5248-B6F5-1B6F2CFB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9EE38-E375-C848-9FFA-DCB54DCA0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F7F0-4DD4-9F42-A828-66C0CD6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3AA2-45DE-2E4C-AC9B-C8A48FC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037-372F-2D4E-AFFB-83A259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94A3-7153-5E42-AB3C-4471EF8D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199B-AFDF-364C-9BDC-F43CF3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C662-B037-044E-B582-56244B9D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19F6-7079-C945-B1E6-2BCA784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FB6-A173-FE44-A77D-A072CA0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C4B1-8949-1A4E-B989-DF8BA5C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FA72-8CA1-2044-BFEA-90F231B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829C-0D35-8047-AFA1-4A45193C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85C-3F02-FC4A-8C86-8E9C802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7163-CFBB-FF4F-810E-5DE3953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BBDE-01DC-8541-8EFB-BCF197C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7E92-B0F4-224C-B3CA-FF407593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BF4D-D072-B84D-B427-7DAFDE3D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E764-6756-E945-B261-2AEC4018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1A2A-5D1C-734E-BB79-66CC3B1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6E69E-4BD8-B440-BC7D-FF8284B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47B4-84D0-6B43-AABE-8225FA5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6E8-BB2F-534A-A3C1-BD1EBE6C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924-C148-4746-A22E-CC1336FF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8CF3-DB43-AA44-A476-48BE9383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A98F-434A-7E42-8227-436955AD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98796-130D-934E-86A7-57478986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4044E-BCBA-8F47-A528-9BA1FCB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E642D-622D-1D4E-9073-345CE6DB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936D3-4AE0-9B45-B9C1-703FB0ED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1DFB-E62D-8B47-B9C0-B7889D1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5D40C-1447-D249-9ED9-5E519E6E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EE8E-F4F6-9B49-A779-07E269F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3BE8-27CE-2948-8F54-6380BCD9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4A9C-2BA3-424C-8674-ED183C0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0BEDE-1BC7-2843-AB70-B6BFD795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6019-C265-D747-8146-594EECC1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AD23-8632-954D-BE2B-89FEDDF2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E835-E4C2-DC40-8E4C-946BD5E8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00E3-D91E-B647-89F2-C07C9EC6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BC9D-590A-9B4B-BA2E-C66816C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7B44-D4E5-294D-93D4-0E641C2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AF84-CE5D-3743-B4C1-DB2195F8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97A3-B85A-104B-93F6-3F5D6BA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4F50-80D8-E642-B3C1-AE4AADDCD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7226-3AAC-124E-A6A5-1C44A27A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3D85-C1B5-084A-AF31-CAF60B9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6C03-6413-6649-A5EF-93ED0F9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958A-B4ED-6749-B131-BEA31098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B461-C5B5-E540-A993-712C9297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17ED-0F4E-7C49-A07F-AC0AEE59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C607-546C-544B-83A9-BBA7BD04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D61-6A30-6643-BDDC-FAF1A454F505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7190-755D-C74E-BA5C-8BC72718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5383-5F1A-9C47-98A9-525E1962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CFE4BF-1E71-6145-8AB0-197DFAC9595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225622" y="4480067"/>
            <a:ext cx="0" cy="28303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 Same Side Corner Rectangle 135">
            <a:extLst>
              <a:ext uri="{FF2B5EF4-FFF2-40B4-BE49-F238E27FC236}">
                <a16:creationId xmlns:a16="http://schemas.microsoft.com/office/drawing/2014/main" id="{33496DD3-4022-3444-8F7A-AD9C73151F32}"/>
              </a:ext>
            </a:extLst>
          </p:cNvPr>
          <p:cNvSpPr/>
          <p:nvPr/>
        </p:nvSpPr>
        <p:spPr>
          <a:xfrm flipV="1">
            <a:off x="2673530" y="2873733"/>
            <a:ext cx="6278880" cy="3831864"/>
          </a:xfrm>
          <a:prstGeom prst="round2Same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5" name="Round Same Side Corner Rectangle 134">
            <a:extLst>
              <a:ext uri="{FF2B5EF4-FFF2-40B4-BE49-F238E27FC236}">
                <a16:creationId xmlns:a16="http://schemas.microsoft.com/office/drawing/2014/main" id="{ECE88B57-9244-064F-8F21-B8243DCFFDF9}"/>
              </a:ext>
            </a:extLst>
          </p:cNvPr>
          <p:cNvSpPr/>
          <p:nvPr/>
        </p:nvSpPr>
        <p:spPr>
          <a:xfrm>
            <a:off x="2673530" y="87085"/>
            <a:ext cx="6278880" cy="2785642"/>
          </a:xfrm>
          <a:prstGeom prst="round2Same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A5EBBF6-7819-2D46-BC07-760500D0CB65}"/>
              </a:ext>
            </a:extLst>
          </p:cNvPr>
          <p:cNvSpPr/>
          <p:nvPr/>
        </p:nvSpPr>
        <p:spPr>
          <a:xfrm>
            <a:off x="3051595" y="95694"/>
            <a:ext cx="2042920" cy="342000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Tuberculosis Model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3940FD-4136-5746-BF17-FD4703E1D476}"/>
              </a:ext>
            </a:extLst>
          </p:cNvPr>
          <p:cNvSpPr/>
          <p:nvPr/>
        </p:nvSpPr>
        <p:spPr>
          <a:xfrm>
            <a:off x="3051595" y="2873734"/>
            <a:ext cx="3657634" cy="341657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Demographic and Vaccination Model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2DAF12-8C86-3E43-B67C-08EE67F62F45}"/>
              </a:ext>
            </a:extLst>
          </p:cNvPr>
          <p:cNvGrpSpPr/>
          <p:nvPr/>
        </p:nvGrpSpPr>
        <p:grpSpPr>
          <a:xfrm>
            <a:off x="2752858" y="3251037"/>
            <a:ext cx="6097343" cy="3274139"/>
            <a:chOff x="2752858" y="3251037"/>
            <a:chExt cx="6097343" cy="327413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CDC8D10-E883-5049-95AA-7341701D8C48}"/>
                </a:ext>
              </a:extLst>
            </p:cNvPr>
            <p:cNvGrpSpPr/>
            <p:nvPr/>
          </p:nvGrpSpPr>
          <p:grpSpPr>
            <a:xfrm>
              <a:off x="2752858" y="3251037"/>
              <a:ext cx="5649011" cy="3274139"/>
              <a:chOff x="2752858" y="3251037"/>
              <a:chExt cx="5649011" cy="3274139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D01356BF-2A9A-E243-A30F-3E76ECA590E4}"/>
                  </a:ext>
                </a:extLst>
              </p:cNvPr>
              <p:cNvSpPr/>
              <p:nvPr/>
            </p:nvSpPr>
            <p:spPr>
              <a:xfrm>
                <a:off x="2752858" y="4139673"/>
                <a:ext cx="839568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i="1" dirty="0"/>
                  <a:t>Births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DE16691-DBD0-7D42-BE8C-3C9015ED5755}"/>
                  </a:ext>
                </a:extLst>
              </p:cNvPr>
              <p:cNvCxnSpPr>
                <a:cxnSpLocks/>
                <a:stCxn id="74" idx="3"/>
                <a:endCxn id="30" idx="1"/>
              </p:cNvCxnSpPr>
              <p:nvPr/>
            </p:nvCxnSpPr>
            <p:spPr>
              <a:xfrm flipV="1">
                <a:off x="3592426" y="3800593"/>
                <a:ext cx="295739" cy="60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F4E81A-9FCA-2F48-8F3C-4A6A0ACD507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3592426" y="4423094"/>
                <a:ext cx="295739" cy="606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0C12E15-E7F1-E946-B527-433A7FB439B2}"/>
                  </a:ext>
                </a:extLst>
              </p:cNvPr>
              <p:cNvGrpSpPr/>
              <p:nvPr/>
            </p:nvGrpSpPr>
            <p:grpSpPr>
              <a:xfrm>
                <a:off x="3888165" y="3251037"/>
                <a:ext cx="4513704" cy="3274139"/>
                <a:chOff x="3764119" y="3251037"/>
                <a:chExt cx="4513704" cy="327413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709B95-A0D1-9741-8E6B-183785031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67633" y="4081821"/>
                  <a:ext cx="790969" cy="9625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7452D7BE-65F2-E142-AFD9-2B336FE37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5721" y="4073966"/>
                  <a:ext cx="790969" cy="9625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33E4BEA-52AA-3F4F-944A-31FCEC2D23A6}"/>
                    </a:ext>
                  </a:extLst>
                </p:cNvPr>
                <p:cNvGrpSpPr/>
                <p:nvPr/>
              </p:nvGrpSpPr>
              <p:grpSpPr>
                <a:xfrm>
                  <a:off x="3764119" y="3251037"/>
                  <a:ext cx="4513704" cy="3274139"/>
                  <a:chOff x="3934448" y="3265950"/>
                  <a:chExt cx="4513704" cy="3274139"/>
                </a:xfrm>
              </p:grpSpPr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36797B14-ECBB-8A4E-B7DE-AA88F78C0BF0}"/>
                      </a:ext>
                    </a:extLst>
                  </p:cNvPr>
                  <p:cNvCxnSpPr>
                    <a:cxnSpLocks/>
                    <a:stCxn id="48" idx="3"/>
                    <a:endCxn id="44" idx="2"/>
                  </p:cNvCxnSpPr>
                  <p:nvPr/>
                </p:nvCxnSpPr>
                <p:spPr>
                  <a:xfrm flipV="1">
                    <a:off x="4609362" y="4082030"/>
                    <a:ext cx="790969" cy="9625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4312E91F-F594-3E4B-A1A7-F26DB6B99864}"/>
                      </a:ext>
                    </a:extLst>
                  </p:cNvPr>
                  <p:cNvSpPr/>
                  <p:nvPr/>
                </p:nvSpPr>
                <p:spPr>
                  <a:xfrm>
                    <a:off x="3934448" y="6007041"/>
                    <a:ext cx="674914" cy="533048"/>
                  </a:xfrm>
                  <a:prstGeom prst="round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dirty="0"/>
                      <a:t>A</a:t>
                    </a:r>
                    <a:r>
                      <a:rPr lang="en-GB" i="1" baseline="30000" dirty="0"/>
                      <a:t>k</a:t>
                    </a:r>
                    <a:r>
                      <a:rPr lang="en-GB" i="1" baseline="-25000" dirty="0"/>
                      <a:t>0</a:t>
                    </a:r>
                    <a:endParaRPr lang="en-GB" i="1" dirty="0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49819E2-9CDE-004D-A5EF-44F39DC6A84A}"/>
                      </a:ext>
                    </a:extLst>
                  </p:cNvPr>
                  <p:cNvGrpSpPr/>
                  <p:nvPr/>
                </p:nvGrpSpPr>
                <p:grpSpPr>
                  <a:xfrm>
                    <a:off x="3934448" y="3265950"/>
                    <a:ext cx="4513704" cy="3274139"/>
                    <a:chOff x="3934448" y="3265950"/>
                    <a:chExt cx="4513704" cy="3274139"/>
                  </a:xfrm>
                </p:grpSpPr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FFFE1D38-BA65-E743-9104-8B919F3C4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48" y="3548982"/>
                      <a:ext cx="674914" cy="533048"/>
                    </a:xfrm>
                    <a:prstGeom prst="roundRec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GB" i="1" baseline="30000" dirty="0"/>
                        <a:t>v</a:t>
                      </a:r>
                      <a:r>
                        <a:rPr lang="en-GB" i="1" baseline="-25000" dirty="0"/>
                        <a:t>0</a:t>
                      </a:r>
                      <a:endParaRPr lang="en-GB" i="1" dirty="0"/>
                    </a:p>
                  </p:txBody>
                </p: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D24BADAF-595B-4548-8BD2-0953A3E126F5}"/>
                        </a:ext>
                      </a:extLst>
                    </p:cNvPr>
                    <p:cNvCxnSpPr>
                      <a:cxnSpLocks/>
                      <a:stCxn id="30" idx="0"/>
                    </p:cNvCxnSpPr>
                    <p:nvPr/>
                  </p:nvCxnSpPr>
                  <p:spPr>
                    <a:xfrm flipV="1">
                      <a:off x="4271905" y="3265950"/>
                      <a:ext cx="0" cy="28303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lg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0E91E84-F013-AD44-B757-EA2E2F483D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09362" y="3815506"/>
                      <a:ext cx="45351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8CBD77BF-2BB4-A048-837A-9540D6F395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2874" y="3265950"/>
                      <a:ext cx="1128426" cy="816080"/>
                      <a:chOff x="2488789" y="875070"/>
                      <a:chExt cx="1128426" cy="816080"/>
                    </a:xfrm>
                  </p:grpSpPr>
                  <p:sp>
                    <p:nvSpPr>
                      <p:cNvPr id="44" name="Rounded Rectangle 43">
                        <a:extLst>
                          <a:ext uri="{FF2B5EF4-FFF2-40B4-BE49-F238E27FC236}">
                            <a16:creationId xmlns:a16="http://schemas.microsoft.com/office/drawing/2014/main" id="{461998EF-B798-6C45-8D3B-DC2BA8E73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v</a:t>
                        </a:r>
                        <a:r>
                          <a:rPr lang="en-GB" i="1" baseline="-25000" dirty="0"/>
                          <a:t>1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36129AD4-4755-4347-A872-63EF1D8B9B9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>
                        <a:extLst>
                          <a:ext uri="{FF2B5EF4-FFF2-40B4-BE49-F238E27FC236}">
                            <a16:creationId xmlns:a16="http://schemas.microsoft.com/office/drawing/2014/main" id="{013808FD-D35E-6E43-86D9-77068ECD7F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63703" y="1438323"/>
                        <a:ext cx="453512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D540E151-913D-D645-8AC8-53FF3F1A00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1299" y="3265950"/>
                      <a:ext cx="1128426" cy="816080"/>
                      <a:chOff x="2488789" y="875070"/>
                      <a:chExt cx="1128426" cy="816080"/>
                    </a:xfrm>
                  </p:grpSpPr>
                  <p:sp>
                    <p:nvSpPr>
                      <p:cNvPr id="41" name="Rounded Rectangle 40">
                        <a:extLst>
                          <a:ext uri="{FF2B5EF4-FFF2-40B4-BE49-F238E27FC236}">
                            <a16:creationId xmlns:a16="http://schemas.microsoft.com/office/drawing/2014/main" id="{66D591B6-5571-434E-A9F8-39CF737E6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v</a:t>
                        </a:r>
                        <a:r>
                          <a:rPr lang="en-GB" i="1" baseline="-25000" dirty="0"/>
                          <a:t>2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0B4D4DF9-495F-0E44-A721-F5354FCB9C1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3FC26B46-6446-8144-83F2-1A2D841AF6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63703" y="1438323"/>
                        <a:ext cx="453512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E297ADB7-4B97-F141-8498-3BC9580F90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5602" y="3265950"/>
                      <a:ext cx="674914" cy="816080"/>
                      <a:chOff x="2488789" y="875070"/>
                      <a:chExt cx="674914" cy="816080"/>
                    </a:xfrm>
                  </p:grpSpPr>
                  <p:sp>
                    <p:nvSpPr>
                      <p:cNvPr id="38" name="Rounded Rectangle 37">
                        <a:extLst>
                          <a:ext uri="{FF2B5EF4-FFF2-40B4-BE49-F238E27FC236}">
                            <a16:creationId xmlns:a16="http://schemas.microsoft.com/office/drawing/2014/main" id="{C6F36406-ADDC-E843-BBF4-9BA2F04E9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v</a:t>
                        </a:r>
                        <a:r>
                          <a:rPr lang="en-GB" i="1" baseline="-25000" dirty="0"/>
                          <a:t>3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48C67900-210B-3149-B148-1F231E3E9D0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DF6DCA34-2381-FC44-857E-5BD14E5232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94640" y="3829203"/>
                      <a:ext cx="45351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35F054BF-3E16-274A-BB85-5573827094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1905" y="5724009"/>
                      <a:ext cx="3728611" cy="816080"/>
                      <a:chOff x="1697820" y="875070"/>
                      <a:chExt cx="3728611" cy="816080"/>
                    </a:xfrm>
                  </p:grpSpPr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3D76F749-79F2-9949-8114-C9650E834EAC}"/>
                          </a:ext>
                        </a:extLst>
                      </p:cNvPr>
                      <p:cNvCxnSpPr>
                        <a:cxnSpLocks/>
                        <a:stCxn id="5" idx="0"/>
                      </p:cNvCxnSpPr>
                      <p:nvPr/>
                    </p:nvCxnSpPr>
                    <p:spPr>
                      <a:xfrm flipV="1">
                        <a:off x="1697820" y="875070"/>
                        <a:ext cx="0" cy="28303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Arrow Connector 11">
                        <a:extLst>
                          <a:ext uri="{FF2B5EF4-FFF2-40B4-BE49-F238E27FC236}">
                            <a16:creationId xmlns:a16="http://schemas.microsoft.com/office/drawing/2014/main" id="{8798C1EB-0691-4042-9E2D-8395EDF1B5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35277" y="1424626"/>
                        <a:ext cx="453512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9C627A94-B307-F348-9DFB-8CC4942B7D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88789" y="875070"/>
                        <a:ext cx="1128426" cy="816080"/>
                        <a:chOff x="2488789" y="875070"/>
                        <a:chExt cx="1128426" cy="816080"/>
                      </a:xfrm>
                    </p:grpSpPr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9467CD30-9641-1C48-8022-FDBC6149A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88789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A</a:t>
                          </a:r>
                          <a:r>
                            <a:rPr lang="en-GB" i="1" baseline="30000" dirty="0"/>
                            <a:t>k</a:t>
                          </a:r>
                          <a:r>
                            <a:rPr lang="en-GB" i="1" baseline="-25000" dirty="0"/>
                            <a:t>1</a:t>
                          </a:r>
                          <a:endParaRPr lang="en-GB" i="1" dirty="0"/>
                        </a:p>
                      </p:txBody>
                    </p:sp>
                    <p:cxnSp>
                      <p:nvCxnSpPr>
                        <p:cNvPr id="11" name="Straight Arrow Connector 10">
                          <a:extLst>
                            <a:ext uri="{FF2B5EF4-FFF2-40B4-BE49-F238E27FC236}">
                              <a16:creationId xmlns:a16="http://schemas.microsoft.com/office/drawing/2014/main" id="{8121C1BF-3FC4-6148-BD29-81F2515B22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826246" y="875070"/>
                          <a:ext cx="0" cy="2830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lg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Straight Arrow Connector 15">
                          <a:extLst>
                            <a:ext uri="{FF2B5EF4-FFF2-40B4-BE49-F238E27FC236}">
                              <a16:creationId xmlns:a16="http://schemas.microsoft.com/office/drawing/2014/main" id="{74CE8F82-D6A4-634B-809E-80B70ECCF1F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63703" y="1438323"/>
                          <a:ext cx="453512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88C66FE1-71A2-574A-8654-70EF313683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17214" y="875070"/>
                        <a:ext cx="1128426" cy="816080"/>
                        <a:chOff x="2488789" y="875070"/>
                        <a:chExt cx="1128426" cy="816080"/>
                      </a:xfrm>
                    </p:grpSpPr>
                    <p:sp>
                      <p:nvSpPr>
                        <p:cNvPr id="20" name="Rounded Rectangle 19">
                          <a:extLst>
                            <a:ext uri="{FF2B5EF4-FFF2-40B4-BE49-F238E27FC236}">
                              <a16:creationId xmlns:a16="http://schemas.microsoft.com/office/drawing/2014/main" id="{6D8A3B73-2B31-CD4F-AFF6-06D7EC4135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88789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A</a:t>
                          </a:r>
                          <a:r>
                            <a:rPr lang="en-GB" i="1" baseline="30000" dirty="0"/>
                            <a:t>k</a:t>
                          </a:r>
                          <a:r>
                            <a:rPr lang="en-GB" i="1" baseline="-25000" dirty="0"/>
                            <a:t>2</a:t>
                          </a:r>
                          <a:endParaRPr lang="en-GB" i="1" dirty="0"/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66EECE1-6D6F-A546-A72E-15997002E41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826246" y="875070"/>
                          <a:ext cx="0" cy="2830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lg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0B78CAC0-F6EC-3546-8DF0-3F2C399FD43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63703" y="1438323"/>
                          <a:ext cx="453512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" name="Group 22">
                        <a:extLst>
                          <a:ext uri="{FF2B5EF4-FFF2-40B4-BE49-F238E27FC236}">
                            <a16:creationId xmlns:a16="http://schemas.microsoft.com/office/drawing/2014/main" id="{19957DE5-7D62-EE4A-8BD8-8503F15D1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1517" y="875070"/>
                        <a:ext cx="674914" cy="816080"/>
                        <a:chOff x="2488789" y="875070"/>
                        <a:chExt cx="674914" cy="816080"/>
                      </a:xfrm>
                    </p:grpSpPr>
                    <p:sp>
                      <p:nvSpPr>
                        <p:cNvPr id="24" name="Rounded Rectangle 23">
                          <a:extLst>
                            <a:ext uri="{FF2B5EF4-FFF2-40B4-BE49-F238E27FC236}">
                              <a16:creationId xmlns:a16="http://schemas.microsoft.com/office/drawing/2014/main" id="{7FE602E9-33A7-9D48-A310-A79B21FB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88789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A</a:t>
                          </a:r>
                          <a:r>
                            <a:rPr lang="en-GB" i="1" baseline="30000" dirty="0"/>
                            <a:t>k</a:t>
                          </a:r>
                          <a:r>
                            <a:rPr lang="en-GB" i="1" baseline="-25000" dirty="0"/>
                            <a:t>3</a:t>
                          </a:r>
                          <a:endParaRPr lang="en-GB" i="1" dirty="0"/>
                        </a:p>
                      </p:txBody>
                    </p:sp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592C017-E0D9-AE4B-A36A-ABD0B8386C0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826246" y="875070"/>
                          <a:ext cx="0" cy="2830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lg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78237190-B3DA-C64C-ABD6-085D6914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48" y="4778012"/>
                      <a:ext cx="674914" cy="533048"/>
                    </a:xfrm>
                    <a:prstGeom prst="roundRec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GB" i="1" baseline="30000" dirty="0"/>
                        <a:t>u</a:t>
                      </a:r>
                      <a:r>
                        <a:rPr lang="en-GB" i="1" baseline="-25000" dirty="0"/>
                        <a:t>0</a:t>
                      </a:r>
                      <a:endParaRPr lang="en-GB" i="1" dirty="0"/>
                    </a:p>
                  </p:txBody>
                </p: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23228C21-9566-9540-A54D-2B304F3284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09362" y="5044536"/>
                      <a:ext cx="45351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5811A12-680A-B142-9B6D-C970CA6BD5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2874" y="4494980"/>
                      <a:ext cx="1128426" cy="816080"/>
                      <a:chOff x="2488789" y="875070"/>
                      <a:chExt cx="1128426" cy="816080"/>
                    </a:xfrm>
                  </p:grpSpPr>
                  <p:sp>
                    <p:nvSpPr>
                      <p:cNvPr id="62" name="Rounded Rectangle 61">
                        <a:extLst>
                          <a:ext uri="{FF2B5EF4-FFF2-40B4-BE49-F238E27FC236}">
                            <a16:creationId xmlns:a16="http://schemas.microsoft.com/office/drawing/2014/main" id="{F890BACF-1E88-1B47-910A-CC62B99603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u</a:t>
                        </a:r>
                        <a:r>
                          <a:rPr lang="en-GB" i="1" baseline="-25000" dirty="0"/>
                          <a:t>1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819FA19F-8B19-5B4A-9CB6-22A1D5A8E4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74923019-DF93-FB4F-B678-202FF926BA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63703" y="1438323"/>
                        <a:ext cx="453512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D17781E-2878-3340-9E47-A344617827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1299" y="4494980"/>
                      <a:ext cx="1128426" cy="816080"/>
                      <a:chOff x="2488789" y="875070"/>
                      <a:chExt cx="1128426" cy="816080"/>
                    </a:xfrm>
                  </p:grpSpPr>
                  <p:sp>
                    <p:nvSpPr>
                      <p:cNvPr id="59" name="Rounded Rectangle 58">
                        <a:extLst>
                          <a:ext uri="{FF2B5EF4-FFF2-40B4-BE49-F238E27FC236}">
                            <a16:creationId xmlns:a16="http://schemas.microsoft.com/office/drawing/2014/main" id="{619BEC14-587E-424C-B31E-9D5F67899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u</a:t>
                        </a:r>
                        <a:r>
                          <a:rPr lang="en-GB" i="1" baseline="-25000" dirty="0"/>
                          <a:t>2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60" name="Straight Arrow Connector 59">
                        <a:extLst>
                          <a:ext uri="{FF2B5EF4-FFF2-40B4-BE49-F238E27FC236}">
                            <a16:creationId xmlns:a16="http://schemas.microsoft.com/office/drawing/2014/main" id="{4883C68B-A1E2-3542-B60D-3532265BD69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60">
                        <a:extLst>
                          <a:ext uri="{FF2B5EF4-FFF2-40B4-BE49-F238E27FC236}">
                            <a16:creationId xmlns:a16="http://schemas.microsoft.com/office/drawing/2014/main" id="{27DA6525-DACB-FD41-A42D-2E7992F258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63703" y="1438323"/>
                        <a:ext cx="453512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D7E1E207-C00D-C34C-A612-EA63B9758F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5602" y="4494980"/>
                      <a:ext cx="674914" cy="816080"/>
                      <a:chOff x="2488789" y="875070"/>
                      <a:chExt cx="674914" cy="816080"/>
                    </a:xfrm>
                  </p:grpSpPr>
                  <p:sp>
                    <p:nvSpPr>
                      <p:cNvPr id="56" name="Rounded Rectangle 55">
                        <a:extLst>
                          <a:ext uri="{FF2B5EF4-FFF2-40B4-BE49-F238E27FC236}">
                            <a16:creationId xmlns:a16="http://schemas.microsoft.com/office/drawing/2014/main" id="{FD28C146-04D2-1C4E-A018-69442443D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789" y="1158102"/>
                        <a:ext cx="674914" cy="533048"/>
                      </a:xfrm>
                      <a:prstGeom prst="round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dirty="0"/>
                          <a:t>S</a:t>
                        </a:r>
                        <a:r>
                          <a:rPr lang="en-GB" i="1" baseline="30000" dirty="0"/>
                          <a:t>u</a:t>
                        </a:r>
                        <a:r>
                          <a:rPr lang="en-GB" i="1" baseline="-25000" dirty="0"/>
                          <a:t>3</a:t>
                        </a:r>
                        <a:endParaRPr lang="en-GB" i="1" dirty="0"/>
                      </a:p>
                    </p:txBody>
                  </p: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DBC4FB6A-6B9E-B649-A7B5-C08B3D5514C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826246" y="875070"/>
                        <a:ext cx="0" cy="28303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1473BF87-D237-5F43-8C76-A996260613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94640" y="5044536"/>
                      <a:ext cx="45351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21FDBA10-E909-834C-889C-AEC52F3E6C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94640" y="6287262"/>
                      <a:ext cx="45351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81C7B67-A121-2547-9C22-A0B58B06E6C8}"/>
                </a:ext>
              </a:extLst>
            </p:cNvPr>
            <p:cNvGrpSpPr/>
            <p:nvPr/>
          </p:nvGrpSpPr>
          <p:grpSpPr>
            <a:xfrm>
              <a:off x="8489558" y="6236349"/>
              <a:ext cx="360643" cy="72000"/>
              <a:chOff x="8551271" y="6219401"/>
              <a:chExt cx="360643" cy="720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A97E254-0ACF-E843-9823-D8B95420D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51271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F7C584C-DCFD-F743-A763-9763FED6C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5592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7ACC13-71BE-394A-8BAB-375D01C82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39914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438FDE8-7DCC-7B49-9343-EFA6B6364A0F}"/>
                </a:ext>
              </a:extLst>
            </p:cNvPr>
            <p:cNvGrpSpPr/>
            <p:nvPr/>
          </p:nvGrpSpPr>
          <p:grpSpPr>
            <a:xfrm>
              <a:off x="8489558" y="4993623"/>
              <a:ext cx="360643" cy="72000"/>
              <a:chOff x="8551271" y="6219401"/>
              <a:chExt cx="360643" cy="7200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F9B7E5F-48BE-AC49-90CD-483F67F28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51271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2EE24A1-8C14-0A45-91DC-3943101E7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5592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63D2770-603B-834A-92AF-65D6A3E90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39914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0AC8690-44EC-274D-9566-146253EFAE1A}"/>
                </a:ext>
              </a:extLst>
            </p:cNvPr>
            <p:cNvGrpSpPr/>
            <p:nvPr/>
          </p:nvGrpSpPr>
          <p:grpSpPr>
            <a:xfrm>
              <a:off x="8489558" y="3778290"/>
              <a:ext cx="360643" cy="72000"/>
              <a:chOff x="8551271" y="6219401"/>
              <a:chExt cx="360643" cy="7200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EADF6DE-EFDB-944D-B410-39C48EFEC9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51271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35B323E-E381-3645-A6BE-341E4D03C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5592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8FF998D-FCAE-9744-A29F-14B8AF960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39914" y="621940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9997FB-26C7-BC4D-9D3D-4C384EDBD9F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6104408" y="1590857"/>
            <a:ext cx="453512" cy="44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189AC9-632D-7545-85BE-C319C7298EC0}"/>
              </a:ext>
            </a:extLst>
          </p:cNvPr>
          <p:cNvGrpSpPr/>
          <p:nvPr/>
        </p:nvGrpSpPr>
        <p:grpSpPr>
          <a:xfrm>
            <a:off x="3172642" y="507883"/>
            <a:ext cx="5188618" cy="2144833"/>
            <a:chOff x="3888165" y="409164"/>
            <a:chExt cx="5188618" cy="214483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59E58EF-7EAF-904B-B449-9A4DCD144942}"/>
                </a:ext>
              </a:extLst>
            </p:cNvPr>
            <p:cNvGrpSpPr/>
            <p:nvPr/>
          </p:nvGrpSpPr>
          <p:grpSpPr>
            <a:xfrm>
              <a:off x="3888165" y="1225614"/>
              <a:ext cx="1128426" cy="533048"/>
              <a:chOff x="1986946" y="3257842"/>
              <a:chExt cx="1128426" cy="533048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F401124-13CF-554D-BDF7-9F5F44260CE1}"/>
                  </a:ext>
                </a:extLst>
              </p:cNvPr>
              <p:cNvSpPr/>
              <p:nvPr/>
            </p:nvSpPr>
            <p:spPr>
              <a:xfrm>
                <a:off x="1986946" y="3257842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/>
                  <a:t>S</a:t>
                </a:r>
                <a:r>
                  <a:rPr lang="en-GB" i="1" baseline="30000" dirty="0"/>
                  <a:t>k</a:t>
                </a:r>
                <a:r>
                  <a:rPr lang="en-GB" i="1" baseline="-25000" dirty="0"/>
                  <a:t>a</a:t>
                </a:r>
                <a:endParaRPr lang="en-GB" i="1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EC99E0B-4D85-4443-AF72-BDD6587C9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860" y="3524366"/>
                <a:ext cx="453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8EFA1-5014-A645-BACA-83FF4BC62453}"/>
                </a:ext>
              </a:extLst>
            </p:cNvPr>
            <p:cNvGrpSpPr/>
            <p:nvPr/>
          </p:nvGrpSpPr>
          <p:grpSpPr>
            <a:xfrm>
              <a:off x="5016591" y="1225614"/>
              <a:ext cx="1128426" cy="533048"/>
              <a:chOff x="1986946" y="3257842"/>
              <a:chExt cx="1128426" cy="53304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6E199EA-24F1-1F40-8089-34D6B7851D59}"/>
                  </a:ext>
                </a:extLst>
              </p:cNvPr>
              <p:cNvSpPr/>
              <p:nvPr/>
            </p:nvSpPr>
            <p:spPr>
              <a:xfrm>
                <a:off x="1986946" y="3257842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i="1" dirty="0"/>
                  <a:t>H</a:t>
                </a:r>
                <a:r>
                  <a:rPr lang="en-GB" i="1" baseline="30000" dirty="0"/>
                  <a:t>k</a:t>
                </a:r>
                <a:r>
                  <a:rPr lang="en-GB" i="1" baseline="-25000" dirty="0"/>
                  <a:t>a</a:t>
                </a:r>
                <a:endParaRPr lang="en-GB" i="1" dirty="0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3C71893-704A-8F43-B42E-AFBF70D2E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860" y="3437083"/>
                <a:ext cx="453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A8D1E-1DB7-8144-B9CD-1B8EF04A4693}"/>
                </a:ext>
              </a:extLst>
            </p:cNvPr>
            <p:cNvGrpSpPr/>
            <p:nvPr/>
          </p:nvGrpSpPr>
          <p:grpSpPr>
            <a:xfrm>
              <a:off x="6145017" y="1053372"/>
              <a:ext cx="1128426" cy="705290"/>
              <a:chOff x="1986946" y="3085600"/>
              <a:chExt cx="1128426" cy="705290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7FA0F62-CA69-0A45-8E0D-2A8016A7A854}"/>
                  </a:ext>
                </a:extLst>
              </p:cNvPr>
              <p:cNvSpPr/>
              <p:nvPr/>
            </p:nvSpPr>
            <p:spPr>
              <a:xfrm>
                <a:off x="1986946" y="3257842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i="1" dirty="0"/>
                  <a:t>L</a:t>
                </a:r>
                <a:r>
                  <a:rPr lang="en-GB" i="1" baseline="30000" dirty="0"/>
                  <a:t>k</a:t>
                </a:r>
                <a:r>
                  <a:rPr lang="en-GB" i="1" baseline="-25000" dirty="0"/>
                  <a:t>a</a:t>
                </a:r>
                <a:endParaRPr lang="en-GB" i="1" dirty="0"/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813663-F273-DE4E-AC60-728CD068D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860" y="3085600"/>
                <a:ext cx="453512" cy="438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DD7BEF3-7140-D348-A96E-6592884B5C36}"/>
                </a:ext>
              </a:extLst>
            </p:cNvPr>
            <p:cNvSpPr/>
            <p:nvPr/>
          </p:nvSpPr>
          <p:spPr>
            <a:xfrm>
              <a:off x="7273443" y="703158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 err="1"/>
                <a:t>P</a:t>
              </a:r>
              <a:r>
                <a:rPr lang="en-GB" i="1" baseline="30000" dirty="0" err="1"/>
                <a:t>k</a:t>
              </a:r>
              <a:r>
                <a:rPr lang="en-GB" i="1" baseline="-25000" dirty="0" err="1"/>
                <a:t>a</a:t>
              </a:r>
              <a:endParaRPr lang="en-GB" i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B8B467B-2F16-2740-8100-0FF0AF980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1505" y="1580136"/>
              <a:ext cx="45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9AB712A-DF1C-334B-84E0-4046A06F0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736" y="409164"/>
              <a:ext cx="0" cy="2844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1CD31EC-6857-0A4C-82D0-B1FC8E7765D2}"/>
                </a:ext>
              </a:extLst>
            </p:cNvPr>
            <p:cNvSpPr/>
            <p:nvPr/>
          </p:nvSpPr>
          <p:spPr>
            <a:xfrm>
              <a:off x="7273443" y="1755485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 err="1"/>
                <a:t>E</a:t>
              </a:r>
              <a:r>
                <a:rPr lang="en-GB" i="1" baseline="30000" dirty="0" err="1"/>
                <a:t>k</a:t>
              </a:r>
              <a:r>
                <a:rPr lang="en-GB" i="1" baseline="-25000" dirty="0" err="1"/>
                <a:t>a</a:t>
              </a:r>
              <a:endParaRPr lang="en-GB" i="1" dirty="0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25ABB788-54E8-924E-92B4-907854EB0E08}"/>
                </a:ext>
              </a:extLst>
            </p:cNvPr>
            <p:cNvSpPr/>
            <p:nvPr/>
          </p:nvSpPr>
          <p:spPr>
            <a:xfrm>
              <a:off x="8401869" y="693564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 err="1"/>
                <a:t>T</a:t>
              </a:r>
              <a:r>
                <a:rPr lang="en-GB" i="1" baseline="30000" dirty="0" err="1"/>
                <a:t>k</a:t>
              </a:r>
              <a:r>
                <a:rPr lang="en-GB" i="1" baseline="-25000" dirty="0" err="1"/>
                <a:t>Pa</a:t>
              </a:r>
              <a:endParaRPr lang="en-GB" i="1" dirty="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CD2722FC-76AC-7641-B1FB-1F3805663096}"/>
                </a:ext>
              </a:extLst>
            </p:cNvPr>
            <p:cNvSpPr/>
            <p:nvPr/>
          </p:nvSpPr>
          <p:spPr>
            <a:xfrm>
              <a:off x="8401869" y="1755485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 err="1"/>
                <a:t>T</a:t>
              </a:r>
              <a:r>
                <a:rPr lang="en-GB" i="1" baseline="30000" dirty="0" err="1"/>
                <a:t>k</a:t>
              </a:r>
              <a:r>
                <a:rPr lang="en-GB" i="1" baseline="-25000" dirty="0" err="1"/>
                <a:t>Ea</a:t>
              </a:r>
              <a:endParaRPr lang="en-GB" i="1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6C0B22C-73B3-404F-B8BC-BCF70E703E3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357" y="888260"/>
              <a:ext cx="453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128CA58-D6CE-ED45-8908-2DF32DC51387}"/>
                </a:ext>
              </a:extLst>
            </p:cNvPr>
            <p:cNvCxnSpPr>
              <a:cxnSpLocks/>
            </p:cNvCxnSpPr>
            <p:nvPr/>
          </p:nvCxnSpPr>
          <p:spPr>
            <a:xfrm>
              <a:off x="7948357" y="1946007"/>
              <a:ext cx="453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FC3BC8C-8DC3-E247-8C00-98E3925AB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357" y="1080688"/>
              <a:ext cx="453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2DA4319-11A3-7848-8F5D-CCA039474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357" y="2147488"/>
              <a:ext cx="453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0DB7C3B-5627-264B-B32B-FA22548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636" y="418758"/>
              <a:ext cx="0" cy="2844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35E1111-772D-2D43-8BC8-6696085F383E}"/>
                </a:ext>
              </a:extLst>
            </p:cNvPr>
            <p:cNvCxnSpPr>
              <a:cxnSpLocks/>
            </p:cNvCxnSpPr>
            <p:nvPr/>
          </p:nvCxnSpPr>
          <p:spPr>
            <a:xfrm>
              <a:off x="7614620" y="2288533"/>
              <a:ext cx="0" cy="26546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CF51196-B2C8-ED40-9A23-CD572C6034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5929" y="2288533"/>
              <a:ext cx="0" cy="26546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C10BE88-ED88-AC47-8FA1-5A90B76CC2F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5404901" y="1091005"/>
            <a:ext cx="388826" cy="1921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1337EB91-7CD8-CC4F-B0F4-94BA87131CF1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5410922" y="177336"/>
            <a:ext cx="374601" cy="191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urved Connector 154">
            <a:extLst>
              <a:ext uri="{FF2B5EF4-FFF2-40B4-BE49-F238E27FC236}">
                <a16:creationId xmlns:a16="http://schemas.microsoft.com/office/drawing/2014/main" id="{0284B86B-45A0-9D4D-9BDA-F20048380E83}"/>
              </a:ext>
            </a:extLst>
          </p:cNvPr>
          <p:cNvCxnSpPr>
            <a:cxnSpLocks/>
            <a:stCxn id="108" idx="0"/>
            <a:endCxn id="85" idx="0"/>
          </p:cNvCxnSpPr>
          <p:nvPr/>
        </p:nvCxnSpPr>
        <p:spPr>
          <a:xfrm rot="16200000" flipH="1" flipV="1">
            <a:off x="6629352" y="-70118"/>
            <a:ext cx="532050" cy="2256852"/>
          </a:xfrm>
          <a:prstGeom prst="curvedConnector3">
            <a:avLst>
              <a:gd name="adj1" fmla="val -68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0A68E780-257D-044B-ACE4-B5683092AE23}"/>
              </a:ext>
            </a:extLst>
          </p:cNvPr>
          <p:cNvCxnSpPr>
            <a:cxnSpLocks/>
            <a:stCxn id="109" idx="2"/>
            <a:endCxn id="85" idx="2"/>
          </p:cNvCxnSpPr>
          <p:nvPr/>
        </p:nvCxnSpPr>
        <p:spPr>
          <a:xfrm rot="5400000" flipH="1">
            <a:off x="6630441" y="993891"/>
            <a:ext cx="529871" cy="2256852"/>
          </a:xfrm>
          <a:prstGeom prst="curvedConnector3">
            <a:avLst>
              <a:gd name="adj1" fmla="val -63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26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Abbott</dc:creator>
  <cp:lastModifiedBy>Samuel Abbott</cp:lastModifiedBy>
  <cp:revision>16</cp:revision>
  <cp:lastPrinted>2018-03-01T14:45:03Z</cp:lastPrinted>
  <dcterms:created xsi:type="dcterms:W3CDTF">2018-02-15T11:19:43Z</dcterms:created>
  <dcterms:modified xsi:type="dcterms:W3CDTF">2018-05-22T20:10:40Z</dcterms:modified>
</cp:coreProperties>
</file>