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5" r:id="rId1"/>
  </p:sldMasterIdLst>
  <p:sldIdLst>
    <p:sldId id="274" r:id="rId2"/>
    <p:sldId id="257" r:id="rId3"/>
    <p:sldId id="271" r:id="rId4"/>
    <p:sldId id="258" r:id="rId5"/>
    <p:sldId id="273" r:id="rId6"/>
    <p:sldId id="259" r:id="rId7"/>
    <p:sldId id="265" r:id="rId8"/>
    <p:sldId id="266" r:id="rId9"/>
    <p:sldId id="260" r:id="rId10"/>
    <p:sldId id="267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42"/>
    <p:restoredTop sz="96512"/>
  </p:normalViewPr>
  <p:slideViewPr>
    <p:cSldViewPr snapToGrid="0">
      <p:cViewPr varScale="1">
        <p:scale>
          <a:sx n="122" d="100"/>
          <a:sy n="122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D3B01C-6E86-49F7-8FE4-83688A460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9DD272-FEFA-4537-B72D-B05F03906B9C}">
      <dgm:prSet/>
      <dgm:spPr/>
      <dgm:t>
        <a:bodyPr/>
        <a:lstStyle/>
        <a:p>
          <a:r>
            <a:rPr lang="en-US">
              <a:latin typeface="Georgia" panose="02040502050405020303" pitchFamily="18" charset="0"/>
            </a:rPr>
            <a:t>No labels </a:t>
          </a:r>
        </a:p>
      </dgm:t>
    </dgm:pt>
    <dgm:pt modelId="{9F52EE7F-49E6-43E7-9A94-B7EC2DEC62BC}" type="parTrans" cxnId="{1667B2D5-5065-4387-8F4F-47C3EC6A6BED}">
      <dgm:prSet/>
      <dgm:spPr/>
      <dgm:t>
        <a:bodyPr/>
        <a:lstStyle/>
        <a:p>
          <a:endParaRPr lang="en-US"/>
        </a:p>
      </dgm:t>
    </dgm:pt>
    <dgm:pt modelId="{AFBA2649-4910-461F-AA79-C0BB4688EDFA}" type="sibTrans" cxnId="{1667B2D5-5065-4387-8F4F-47C3EC6A6BED}">
      <dgm:prSet/>
      <dgm:spPr/>
      <dgm:t>
        <a:bodyPr/>
        <a:lstStyle/>
        <a:p>
          <a:endParaRPr lang="en-US"/>
        </a:p>
      </dgm:t>
    </dgm:pt>
    <dgm:pt modelId="{21392FF5-ADE9-49AF-BC49-472A1D55D2EA}">
      <dgm:prSet/>
      <dgm:spPr/>
      <dgm:t>
        <a:bodyPr/>
        <a:lstStyle/>
        <a:p>
          <a:r>
            <a:rPr lang="en-US">
              <a:latin typeface="Georgia" panose="02040502050405020303" pitchFamily="18" charset="0"/>
            </a:rPr>
            <a:t>Primary tasks</a:t>
          </a:r>
        </a:p>
      </dgm:t>
    </dgm:pt>
    <dgm:pt modelId="{0C497AFD-6A49-4210-93CC-2569E3F22202}" type="parTrans" cxnId="{3FFA1AF6-44DC-4610-829B-63813E58FE93}">
      <dgm:prSet/>
      <dgm:spPr/>
      <dgm:t>
        <a:bodyPr/>
        <a:lstStyle/>
        <a:p>
          <a:endParaRPr lang="en-US"/>
        </a:p>
      </dgm:t>
    </dgm:pt>
    <dgm:pt modelId="{1F8133C3-9CEE-49B2-8B98-803E621ADFF1}" type="sibTrans" cxnId="{3FFA1AF6-44DC-4610-829B-63813E58FE93}">
      <dgm:prSet/>
      <dgm:spPr/>
      <dgm:t>
        <a:bodyPr/>
        <a:lstStyle/>
        <a:p>
          <a:endParaRPr lang="en-US"/>
        </a:p>
      </dgm:t>
    </dgm:pt>
    <dgm:pt modelId="{9AE7AF27-786C-47D8-B3AA-81A367EE7B1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>
              <a:latin typeface="Georgia" panose="02040502050405020303" pitchFamily="18" charset="0"/>
            </a:rPr>
            <a:t>clusters: </a:t>
          </a:r>
          <a:r>
            <a:rPr lang="en-US" b="0" i="0">
              <a:latin typeface="Georgia" panose="02040502050405020303" pitchFamily="18" charset="0"/>
            </a:rPr>
            <a:t>K-means </a:t>
          </a:r>
          <a:endParaRPr lang="en-US">
            <a:latin typeface="Georgia" panose="02040502050405020303" pitchFamily="18" charset="0"/>
          </a:endParaRPr>
        </a:p>
      </dgm:t>
    </dgm:pt>
    <dgm:pt modelId="{7F280FFC-5822-4F95-B600-8C23CBD1EB3B}" type="parTrans" cxnId="{7779AFF2-CC26-4668-88E3-E8C5C919AF00}">
      <dgm:prSet/>
      <dgm:spPr/>
      <dgm:t>
        <a:bodyPr/>
        <a:lstStyle/>
        <a:p>
          <a:endParaRPr lang="en-US"/>
        </a:p>
      </dgm:t>
    </dgm:pt>
    <dgm:pt modelId="{258DD550-8149-4721-8C79-3A644E810E76}" type="sibTrans" cxnId="{7779AFF2-CC26-4668-88E3-E8C5C919AF00}">
      <dgm:prSet/>
      <dgm:spPr/>
      <dgm:t>
        <a:bodyPr/>
        <a:lstStyle/>
        <a:p>
          <a:endParaRPr lang="en-US"/>
        </a:p>
      </dgm:t>
    </dgm:pt>
    <dgm:pt modelId="{0A5316CB-7029-458E-B5D1-9B545160776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>
              <a:latin typeface="Georgia" panose="02040502050405020303" pitchFamily="18" charset="0"/>
            </a:rPr>
            <a:t>associations: </a:t>
          </a:r>
          <a:r>
            <a:rPr lang="en-US" b="0" i="0">
              <a:latin typeface="Georgia" panose="02040502050405020303" pitchFamily="18" charset="0"/>
            </a:rPr>
            <a:t>Apriori</a:t>
          </a:r>
          <a:endParaRPr lang="en-US">
            <a:latin typeface="Georgia" panose="02040502050405020303" pitchFamily="18" charset="0"/>
          </a:endParaRPr>
        </a:p>
      </dgm:t>
    </dgm:pt>
    <dgm:pt modelId="{5EEC53C0-C1AF-491F-BE73-3CECFD15FE78}" type="parTrans" cxnId="{AB5765B4-20AB-4A2B-B29D-C146E16E82E5}">
      <dgm:prSet/>
      <dgm:spPr/>
      <dgm:t>
        <a:bodyPr/>
        <a:lstStyle/>
        <a:p>
          <a:endParaRPr lang="en-US"/>
        </a:p>
      </dgm:t>
    </dgm:pt>
    <dgm:pt modelId="{C26F1C69-CF2C-489B-8E64-FB4334DA4381}" type="sibTrans" cxnId="{AB5765B4-20AB-4A2B-B29D-C146E16E82E5}">
      <dgm:prSet/>
      <dgm:spPr/>
      <dgm:t>
        <a:bodyPr/>
        <a:lstStyle/>
        <a:p>
          <a:endParaRPr lang="en-US"/>
        </a:p>
      </dgm:t>
    </dgm:pt>
    <dgm:pt modelId="{01677B37-1BB6-4667-91E9-0DDA8E471446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>
              <a:latin typeface="Georgia" panose="02040502050405020303" pitchFamily="18" charset="0"/>
            </a:rPr>
            <a:t>dimensionality reduction: </a:t>
          </a:r>
          <a:r>
            <a:rPr lang="en-US" b="0" i="0">
              <a:latin typeface="Georgia" panose="02040502050405020303" pitchFamily="18" charset="0"/>
            </a:rPr>
            <a:t>PCA</a:t>
          </a:r>
          <a:endParaRPr lang="en-US">
            <a:latin typeface="Georgia" panose="02040502050405020303" pitchFamily="18" charset="0"/>
          </a:endParaRPr>
        </a:p>
      </dgm:t>
    </dgm:pt>
    <dgm:pt modelId="{D4AE5B85-6BB7-4616-951F-09875D07504E}" type="parTrans" cxnId="{F44FABC0-2A72-485B-B7C1-2EA55E67A9C3}">
      <dgm:prSet/>
      <dgm:spPr/>
      <dgm:t>
        <a:bodyPr/>
        <a:lstStyle/>
        <a:p>
          <a:endParaRPr lang="en-US"/>
        </a:p>
      </dgm:t>
    </dgm:pt>
    <dgm:pt modelId="{F6488328-BF30-413D-ABDA-CB6D29951B03}" type="sibTrans" cxnId="{F44FABC0-2A72-485B-B7C1-2EA55E67A9C3}">
      <dgm:prSet/>
      <dgm:spPr/>
      <dgm:t>
        <a:bodyPr/>
        <a:lstStyle/>
        <a:p>
          <a:endParaRPr lang="en-US"/>
        </a:p>
      </dgm:t>
    </dgm:pt>
    <dgm:pt modelId="{91E1F8C9-FF13-4895-A044-7105361052B0}">
      <dgm:prSet/>
      <dgm:spPr/>
      <dgm:t>
        <a:bodyPr/>
        <a:lstStyle/>
        <a:p>
          <a:r>
            <a:rPr lang="en-US">
              <a:latin typeface="Georgia" panose="02040502050405020303" pitchFamily="18" charset="0"/>
            </a:rPr>
            <a:t>Complexity </a:t>
          </a:r>
        </a:p>
      </dgm:t>
    </dgm:pt>
    <dgm:pt modelId="{DC070E6D-A84A-41BD-92C0-286D8C229890}" type="parTrans" cxnId="{885F78D2-90C7-4076-BB05-88A828C403B4}">
      <dgm:prSet/>
      <dgm:spPr/>
      <dgm:t>
        <a:bodyPr/>
        <a:lstStyle/>
        <a:p>
          <a:endParaRPr lang="en-US"/>
        </a:p>
      </dgm:t>
    </dgm:pt>
    <dgm:pt modelId="{DD1BC4AC-6C94-4E5C-BF74-8C834EA462DC}" type="sibTrans" cxnId="{885F78D2-90C7-4076-BB05-88A828C403B4}">
      <dgm:prSet/>
      <dgm:spPr/>
      <dgm:t>
        <a:bodyPr/>
        <a:lstStyle/>
        <a:p>
          <a:endParaRPr lang="en-US"/>
        </a:p>
      </dgm:t>
    </dgm:pt>
    <dgm:pt modelId="{34363C6A-074F-41D6-A6E9-0283E8006A48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unpredictable results</a:t>
          </a:r>
          <a:endParaRPr lang="en-US" dirty="0">
            <a:latin typeface="Georgia" panose="02040502050405020303" pitchFamily="18" charset="0"/>
          </a:endParaRPr>
        </a:p>
      </dgm:t>
    </dgm:pt>
    <dgm:pt modelId="{74272216-862F-41FA-9C1F-236FEA557064}" type="parTrans" cxnId="{376CABAC-C312-47E7-B3E9-D49326C1452C}">
      <dgm:prSet/>
      <dgm:spPr/>
      <dgm:t>
        <a:bodyPr/>
        <a:lstStyle/>
        <a:p>
          <a:endParaRPr lang="en-US"/>
        </a:p>
      </dgm:t>
    </dgm:pt>
    <dgm:pt modelId="{5D571B09-3122-478B-8BA2-4D9C18C8AA7D}" type="sibTrans" cxnId="{376CABAC-C312-47E7-B3E9-D49326C1452C}">
      <dgm:prSet/>
      <dgm:spPr/>
      <dgm:t>
        <a:bodyPr/>
        <a:lstStyle/>
        <a:p>
          <a:endParaRPr lang="en-US"/>
        </a:p>
      </dgm:t>
    </dgm:pt>
    <dgm:pt modelId="{17DCB011-570B-447A-B59D-022B0566DCA0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No one true answer: more interpretation </a:t>
          </a:r>
        </a:p>
      </dgm:t>
    </dgm:pt>
    <dgm:pt modelId="{C0C807EB-E0DC-428C-B1FA-911B969E916C}" type="parTrans" cxnId="{E5DA6647-A3C0-4BA5-896D-B1FAD6415EFF}">
      <dgm:prSet/>
      <dgm:spPr/>
      <dgm:t>
        <a:bodyPr/>
        <a:lstStyle/>
        <a:p>
          <a:endParaRPr lang="en-US"/>
        </a:p>
      </dgm:t>
    </dgm:pt>
    <dgm:pt modelId="{EF1B3700-F042-4C38-986D-C6C61F38513B}" type="sibTrans" cxnId="{E5DA6647-A3C0-4BA5-896D-B1FAD6415EFF}">
      <dgm:prSet/>
      <dgm:spPr/>
      <dgm:t>
        <a:bodyPr/>
        <a:lstStyle/>
        <a:p>
          <a:endParaRPr lang="en-US"/>
        </a:p>
      </dgm:t>
    </dgm:pt>
    <dgm:pt modelId="{88AD3641-8A36-DE44-9631-BA42D14DAEFD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Domain knowledge</a:t>
          </a:r>
        </a:p>
      </dgm:t>
    </dgm:pt>
    <dgm:pt modelId="{CCB158C5-1D38-E14D-B842-C3D32EB776C0}" type="parTrans" cxnId="{F648C2C8-03FF-FE4E-A6B7-F06E875BAD60}">
      <dgm:prSet/>
      <dgm:spPr/>
      <dgm:t>
        <a:bodyPr/>
        <a:lstStyle/>
        <a:p>
          <a:endParaRPr lang="en-US"/>
        </a:p>
      </dgm:t>
    </dgm:pt>
    <dgm:pt modelId="{FB4398E6-5D4F-3C41-9227-2487AE67F945}" type="sibTrans" cxnId="{F648C2C8-03FF-FE4E-A6B7-F06E875BAD60}">
      <dgm:prSet/>
      <dgm:spPr/>
      <dgm:t>
        <a:bodyPr/>
        <a:lstStyle/>
        <a:p>
          <a:endParaRPr lang="en-US"/>
        </a:p>
      </dgm:t>
    </dgm:pt>
    <dgm:pt modelId="{F09A4CC4-EA0E-264E-8F9D-C33EA9F94B0C}" type="pres">
      <dgm:prSet presAssocID="{23D3B01C-6E86-49F7-8FE4-83688A460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0C85BE9-9603-0542-A327-DB576B23FDBA}" type="pres">
      <dgm:prSet presAssocID="{309DD272-FEFA-4537-B72D-B05F03906B9C}" presName="root" presStyleCnt="0"/>
      <dgm:spPr/>
    </dgm:pt>
    <dgm:pt modelId="{F4DC9672-BC65-CF40-A153-69887A78196D}" type="pres">
      <dgm:prSet presAssocID="{309DD272-FEFA-4537-B72D-B05F03906B9C}" presName="rootComposite" presStyleCnt="0"/>
      <dgm:spPr/>
    </dgm:pt>
    <dgm:pt modelId="{44EA9437-7864-ED43-BFA0-C95EC0BFC375}" type="pres">
      <dgm:prSet presAssocID="{309DD272-FEFA-4537-B72D-B05F03906B9C}" presName="rootText" presStyleLbl="node1" presStyleIdx="0" presStyleCnt="3"/>
      <dgm:spPr/>
    </dgm:pt>
    <dgm:pt modelId="{3EF62826-429F-414D-B573-AC60E5F436EC}" type="pres">
      <dgm:prSet presAssocID="{309DD272-FEFA-4537-B72D-B05F03906B9C}" presName="rootConnector" presStyleLbl="node1" presStyleIdx="0" presStyleCnt="3"/>
      <dgm:spPr/>
    </dgm:pt>
    <dgm:pt modelId="{48176399-43FC-5C49-A635-752DC3BBC124}" type="pres">
      <dgm:prSet presAssocID="{309DD272-FEFA-4537-B72D-B05F03906B9C}" presName="childShape" presStyleCnt="0"/>
      <dgm:spPr/>
    </dgm:pt>
    <dgm:pt modelId="{42B946C3-3242-9E4D-8FB7-C01631F10D9C}" type="pres">
      <dgm:prSet presAssocID="{21392FF5-ADE9-49AF-BC49-472A1D55D2EA}" presName="root" presStyleCnt="0"/>
      <dgm:spPr/>
    </dgm:pt>
    <dgm:pt modelId="{DC600424-F96C-3E47-9514-56ED27BBA689}" type="pres">
      <dgm:prSet presAssocID="{21392FF5-ADE9-49AF-BC49-472A1D55D2EA}" presName="rootComposite" presStyleCnt="0"/>
      <dgm:spPr/>
    </dgm:pt>
    <dgm:pt modelId="{1D4FB577-E885-1942-B768-4C4F47C7092E}" type="pres">
      <dgm:prSet presAssocID="{21392FF5-ADE9-49AF-BC49-472A1D55D2EA}" presName="rootText" presStyleLbl="node1" presStyleIdx="1" presStyleCnt="3"/>
      <dgm:spPr/>
    </dgm:pt>
    <dgm:pt modelId="{D3409208-A10A-764C-A3DD-13AF07F9BA6F}" type="pres">
      <dgm:prSet presAssocID="{21392FF5-ADE9-49AF-BC49-472A1D55D2EA}" presName="rootConnector" presStyleLbl="node1" presStyleIdx="1" presStyleCnt="3"/>
      <dgm:spPr/>
    </dgm:pt>
    <dgm:pt modelId="{E8698922-F1EF-6F40-93E9-87253510BA0E}" type="pres">
      <dgm:prSet presAssocID="{21392FF5-ADE9-49AF-BC49-472A1D55D2EA}" presName="childShape" presStyleCnt="0"/>
      <dgm:spPr/>
    </dgm:pt>
    <dgm:pt modelId="{11FE9F80-7AA2-0A44-85D3-4BB1C13BE75F}" type="pres">
      <dgm:prSet presAssocID="{7F280FFC-5822-4F95-B600-8C23CBD1EB3B}" presName="Name13" presStyleLbl="parChTrans1D2" presStyleIdx="0" presStyleCnt="6"/>
      <dgm:spPr/>
    </dgm:pt>
    <dgm:pt modelId="{A2E0C3D6-6EF0-FA42-AFE8-D48B05C9A6BD}" type="pres">
      <dgm:prSet presAssocID="{9AE7AF27-786C-47D8-B3AA-81A367EE7B13}" presName="childText" presStyleLbl="bgAcc1" presStyleIdx="0" presStyleCnt="6">
        <dgm:presLayoutVars>
          <dgm:bulletEnabled val="1"/>
        </dgm:presLayoutVars>
      </dgm:prSet>
      <dgm:spPr/>
    </dgm:pt>
    <dgm:pt modelId="{6D21290B-02B8-BF4E-8149-866A43329F0F}" type="pres">
      <dgm:prSet presAssocID="{5EEC53C0-C1AF-491F-BE73-3CECFD15FE78}" presName="Name13" presStyleLbl="parChTrans1D2" presStyleIdx="1" presStyleCnt="6"/>
      <dgm:spPr/>
    </dgm:pt>
    <dgm:pt modelId="{B1BB1550-4EF4-C145-869A-DB8BD5185F95}" type="pres">
      <dgm:prSet presAssocID="{0A5316CB-7029-458E-B5D1-9B545160776B}" presName="childText" presStyleLbl="bgAcc1" presStyleIdx="1" presStyleCnt="6">
        <dgm:presLayoutVars>
          <dgm:bulletEnabled val="1"/>
        </dgm:presLayoutVars>
      </dgm:prSet>
      <dgm:spPr/>
    </dgm:pt>
    <dgm:pt modelId="{A039FFA4-989E-6341-9C5E-B9F1F3DCE44F}" type="pres">
      <dgm:prSet presAssocID="{D4AE5B85-6BB7-4616-951F-09875D07504E}" presName="Name13" presStyleLbl="parChTrans1D2" presStyleIdx="2" presStyleCnt="6"/>
      <dgm:spPr/>
    </dgm:pt>
    <dgm:pt modelId="{1BDB9953-FFF7-B34E-9285-632BEBBFA310}" type="pres">
      <dgm:prSet presAssocID="{01677B37-1BB6-4667-91E9-0DDA8E471446}" presName="childText" presStyleLbl="bgAcc1" presStyleIdx="2" presStyleCnt="6">
        <dgm:presLayoutVars>
          <dgm:bulletEnabled val="1"/>
        </dgm:presLayoutVars>
      </dgm:prSet>
      <dgm:spPr/>
    </dgm:pt>
    <dgm:pt modelId="{03D7370A-259F-AE43-95A2-C16085CB3C7A}" type="pres">
      <dgm:prSet presAssocID="{91E1F8C9-FF13-4895-A044-7105361052B0}" presName="root" presStyleCnt="0"/>
      <dgm:spPr/>
    </dgm:pt>
    <dgm:pt modelId="{40A33D8A-8488-2B43-9833-CAD899C87ABE}" type="pres">
      <dgm:prSet presAssocID="{91E1F8C9-FF13-4895-A044-7105361052B0}" presName="rootComposite" presStyleCnt="0"/>
      <dgm:spPr/>
    </dgm:pt>
    <dgm:pt modelId="{997B3280-A0CA-F54B-B927-3DDA92748A1E}" type="pres">
      <dgm:prSet presAssocID="{91E1F8C9-FF13-4895-A044-7105361052B0}" presName="rootText" presStyleLbl="node1" presStyleIdx="2" presStyleCnt="3"/>
      <dgm:spPr/>
    </dgm:pt>
    <dgm:pt modelId="{E2D7CDC4-19D5-DD4A-A097-188911B46363}" type="pres">
      <dgm:prSet presAssocID="{91E1F8C9-FF13-4895-A044-7105361052B0}" presName="rootConnector" presStyleLbl="node1" presStyleIdx="2" presStyleCnt="3"/>
      <dgm:spPr/>
    </dgm:pt>
    <dgm:pt modelId="{6B637271-8FBD-B14C-A68A-07F25C0664D9}" type="pres">
      <dgm:prSet presAssocID="{91E1F8C9-FF13-4895-A044-7105361052B0}" presName="childShape" presStyleCnt="0"/>
      <dgm:spPr/>
    </dgm:pt>
    <dgm:pt modelId="{905FCE41-048A-774D-93F9-C603A8E61972}" type="pres">
      <dgm:prSet presAssocID="{74272216-862F-41FA-9C1F-236FEA557064}" presName="Name13" presStyleLbl="parChTrans1D2" presStyleIdx="3" presStyleCnt="6"/>
      <dgm:spPr/>
    </dgm:pt>
    <dgm:pt modelId="{2C8EFD24-9210-214F-8A99-C5D2E4160896}" type="pres">
      <dgm:prSet presAssocID="{34363C6A-074F-41D6-A6E9-0283E8006A48}" presName="childText" presStyleLbl="bgAcc1" presStyleIdx="3" presStyleCnt="6">
        <dgm:presLayoutVars>
          <dgm:bulletEnabled val="1"/>
        </dgm:presLayoutVars>
      </dgm:prSet>
      <dgm:spPr/>
    </dgm:pt>
    <dgm:pt modelId="{F73CE6D1-7EB7-4B43-A8BF-F85B99062D09}" type="pres">
      <dgm:prSet presAssocID="{C0C807EB-E0DC-428C-B1FA-911B969E916C}" presName="Name13" presStyleLbl="parChTrans1D2" presStyleIdx="4" presStyleCnt="6"/>
      <dgm:spPr/>
    </dgm:pt>
    <dgm:pt modelId="{8DCF0E1B-2FAB-B542-ACF4-BCD94591F283}" type="pres">
      <dgm:prSet presAssocID="{17DCB011-570B-447A-B59D-022B0566DCA0}" presName="childText" presStyleLbl="bgAcc1" presStyleIdx="4" presStyleCnt="6">
        <dgm:presLayoutVars>
          <dgm:bulletEnabled val="1"/>
        </dgm:presLayoutVars>
      </dgm:prSet>
      <dgm:spPr/>
    </dgm:pt>
    <dgm:pt modelId="{BB1CAC03-5B39-3F49-A415-9A159F37F817}" type="pres">
      <dgm:prSet presAssocID="{CCB158C5-1D38-E14D-B842-C3D32EB776C0}" presName="Name13" presStyleLbl="parChTrans1D2" presStyleIdx="5" presStyleCnt="6"/>
      <dgm:spPr/>
    </dgm:pt>
    <dgm:pt modelId="{F531A87E-5482-8C46-94FC-74CE63480D5C}" type="pres">
      <dgm:prSet presAssocID="{88AD3641-8A36-DE44-9631-BA42D14DAEFD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D4EE1C11-D4C7-DB46-B1F7-02C25D1C96C4}" type="presOf" srcId="{34363C6A-074F-41D6-A6E9-0283E8006A48}" destId="{2C8EFD24-9210-214F-8A99-C5D2E4160896}" srcOrd="0" destOrd="0" presId="urn:microsoft.com/office/officeart/2005/8/layout/hierarchy3"/>
    <dgm:cxn modelId="{BEB9CD1F-11C8-B749-B98B-49C34B86099F}" type="presOf" srcId="{17DCB011-570B-447A-B59D-022B0566DCA0}" destId="{8DCF0E1B-2FAB-B542-ACF4-BCD94591F283}" srcOrd="0" destOrd="0" presId="urn:microsoft.com/office/officeart/2005/8/layout/hierarchy3"/>
    <dgm:cxn modelId="{C28CDC3A-5321-D94C-90F9-07CCE441738F}" type="presOf" srcId="{D4AE5B85-6BB7-4616-951F-09875D07504E}" destId="{A039FFA4-989E-6341-9C5E-B9F1F3DCE44F}" srcOrd="0" destOrd="0" presId="urn:microsoft.com/office/officeart/2005/8/layout/hierarchy3"/>
    <dgm:cxn modelId="{E5DA6647-A3C0-4BA5-896D-B1FAD6415EFF}" srcId="{91E1F8C9-FF13-4895-A044-7105361052B0}" destId="{17DCB011-570B-447A-B59D-022B0566DCA0}" srcOrd="1" destOrd="0" parTransId="{C0C807EB-E0DC-428C-B1FA-911B969E916C}" sibTransId="{EF1B3700-F042-4C38-986D-C6C61F38513B}"/>
    <dgm:cxn modelId="{C1865F5A-DAC5-2B4C-8C9A-319C4F393AE2}" type="presOf" srcId="{21392FF5-ADE9-49AF-BC49-472A1D55D2EA}" destId="{D3409208-A10A-764C-A3DD-13AF07F9BA6F}" srcOrd="1" destOrd="0" presId="urn:microsoft.com/office/officeart/2005/8/layout/hierarchy3"/>
    <dgm:cxn modelId="{F043555B-021B-4840-9FBE-6170BEEB0700}" type="presOf" srcId="{21392FF5-ADE9-49AF-BC49-472A1D55D2EA}" destId="{1D4FB577-E885-1942-B768-4C4F47C7092E}" srcOrd="0" destOrd="0" presId="urn:microsoft.com/office/officeart/2005/8/layout/hierarchy3"/>
    <dgm:cxn modelId="{3850976B-A027-6540-9EC8-67BC6C2692D1}" type="presOf" srcId="{309DD272-FEFA-4537-B72D-B05F03906B9C}" destId="{44EA9437-7864-ED43-BFA0-C95EC0BFC375}" srcOrd="0" destOrd="0" presId="urn:microsoft.com/office/officeart/2005/8/layout/hierarchy3"/>
    <dgm:cxn modelId="{35456478-892A-A240-828B-DD8F21CC2819}" type="presOf" srcId="{91E1F8C9-FF13-4895-A044-7105361052B0}" destId="{997B3280-A0CA-F54B-B927-3DDA92748A1E}" srcOrd="0" destOrd="0" presId="urn:microsoft.com/office/officeart/2005/8/layout/hierarchy3"/>
    <dgm:cxn modelId="{E6DE6581-8F45-6641-A01D-984E16BF0900}" type="presOf" srcId="{91E1F8C9-FF13-4895-A044-7105361052B0}" destId="{E2D7CDC4-19D5-DD4A-A097-188911B46363}" srcOrd="1" destOrd="0" presId="urn:microsoft.com/office/officeart/2005/8/layout/hierarchy3"/>
    <dgm:cxn modelId="{23B07E81-7349-2E4B-8BA1-E6CB3180CEBA}" type="presOf" srcId="{CCB158C5-1D38-E14D-B842-C3D32EB776C0}" destId="{BB1CAC03-5B39-3F49-A415-9A159F37F817}" srcOrd="0" destOrd="0" presId="urn:microsoft.com/office/officeart/2005/8/layout/hierarchy3"/>
    <dgm:cxn modelId="{236B228B-A6B8-A944-BCC1-3632FEFADC0C}" type="presOf" srcId="{9AE7AF27-786C-47D8-B3AA-81A367EE7B13}" destId="{A2E0C3D6-6EF0-FA42-AFE8-D48B05C9A6BD}" srcOrd="0" destOrd="0" presId="urn:microsoft.com/office/officeart/2005/8/layout/hierarchy3"/>
    <dgm:cxn modelId="{E2DE5494-79E4-5748-A912-2ECDCC1AEEEC}" type="presOf" srcId="{309DD272-FEFA-4537-B72D-B05F03906B9C}" destId="{3EF62826-429F-414D-B573-AC60E5F436EC}" srcOrd="1" destOrd="0" presId="urn:microsoft.com/office/officeart/2005/8/layout/hierarchy3"/>
    <dgm:cxn modelId="{677D4F98-1029-8F46-8E0A-C79636FCD16B}" type="presOf" srcId="{01677B37-1BB6-4667-91E9-0DDA8E471446}" destId="{1BDB9953-FFF7-B34E-9285-632BEBBFA310}" srcOrd="0" destOrd="0" presId="urn:microsoft.com/office/officeart/2005/8/layout/hierarchy3"/>
    <dgm:cxn modelId="{7DFD999A-6577-5949-AFBC-11C459E096E5}" type="presOf" srcId="{88AD3641-8A36-DE44-9631-BA42D14DAEFD}" destId="{F531A87E-5482-8C46-94FC-74CE63480D5C}" srcOrd="0" destOrd="0" presId="urn:microsoft.com/office/officeart/2005/8/layout/hierarchy3"/>
    <dgm:cxn modelId="{D7E1D8A9-6FC7-F847-82DB-B29240F1B81C}" type="presOf" srcId="{5EEC53C0-C1AF-491F-BE73-3CECFD15FE78}" destId="{6D21290B-02B8-BF4E-8149-866A43329F0F}" srcOrd="0" destOrd="0" presId="urn:microsoft.com/office/officeart/2005/8/layout/hierarchy3"/>
    <dgm:cxn modelId="{376CABAC-C312-47E7-B3E9-D49326C1452C}" srcId="{91E1F8C9-FF13-4895-A044-7105361052B0}" destId="{34363C6A-074F-41D6-A6E9-0283E8006A48}" srcOrd="0" destOrd="0" parTransId="{74272216-862F-41FA-9C1F-236FEA557064}" sibTransId="{5D571B09-3122-478B-8BA2-4D9C18C8AA7D}"/>
    <dgm:cxn modelId="{AB5765B4-20AB-4A2B-B29D-C146E16E82E5}" srcId="{21392FF5-ADE9-49AF-BC49-472A1D55D2EA}" destId="{0A5316CB-7029-458E-B5D1-9B545160776B}" srcOrd="1" destOrd="0" parTransId="{5EEC53C0-C1AF-491F-BE73-3CECFD15FE78}" sibTransId="{C26F1C69-CF2C-489B-8E64-FB4334DA4381}"/>
    <dgm:cxn modelId="{F44FABC0-2A72-485B-B7C1-2EA55E67A9C3}" srcId="{21392FF5-ADE9-49AF-BC49-472A1D55D2EA}" destId="{01677B37-1BB6-4667-91E9-0DDA8E471446}" srcOrd="2" destOrd="0" parTransId="{D4AE5B85-6BB7-4616-951F-09875D07504E}" sibTransId="{F6488328-BF30-413D-ABDA-CB6D29951B03}"/>
    <dgm:cxn modelId="{F648C2C8-03FF-FE4E-A6B7-F06E875BAD60}" srcId="{91E1F8C9-FF13-4895-A044-7105361052B0}" destId="{88AD3641-8A36-DE44-9631-BA42D14DAEFD}" srcOrd="2" destOrd="0" parTransId="{CCB158C5-1D38-E14D-B842-C3D32EB776C0}" sibTransId="{FB4398E6-5D4F-3C41-9227-2487AE67F945}"/>
    <dgm:cxn modelId="{885F78D2-90C7-4076-BB05-88A828C403B4}" srcId="{23D3B01C-6E86-49F7-8FE4-83688A460B69}" destId="{91E1F8C9-FF13-4895-A044-7105361052B0}" srcOrd="2" destOrd="0" parTransId="{DC070E6D-A84A-41BD-92C0-286D8C229890}" sibTransId="{DD1BC4AC-6C94-4E5C-BF74-8C834EA462DC}"/>
    <dgm:cxn modelId="{86F998D2-9E74-E845-B829-B8CF35C7BCDB}" type="presOf" srcId="{74272216-862F-41FA-9C1F-236FEA557064}" destId="{905FCE41-048A-774D-93F9-C603A8E61972}" srcOrd="0" destOrd="0" presId="urn:microsoft.com/office/officeart/2005/8/layout/hierarchy3"/>
    <dgm:cxn modelId="{3B3534D3-A553-344D-AB76-C2D1CF88ACEC}" type="presOf" srcId="{0A5316CB-7029-458E-B5D1-9B545160776B}" destId="{B1BB1550-4EF4-C145-869A-DB8BD5185F95}" srcOrd="0" destOrd="0" presId="urn:microsoft.com/office/officeart/2005/8/layout/hierarchy3"/>
    <dgm:cxn modelId="{1667B2D5-5065-4387-8F4F-47C3EC6A6BED}" srcId="{23D3B01C-6E86-49F7-8FE4-83688A460B69}" destId="{309DD272-FEFA-4537-B72D-B05F03906B9C}" srcOrd="0" destOrd="0" parTransId="{9F52EE7F-49E6-43E7-9A94-B7EC2DEC62BC}" sibTransId="{AFBA2649-4910-461F-AA79-C0BB4688EDFA}"/>
    <dgm:cxn modelId="{697A25DD-79DC-DC46-9962-AAF48851F08A}" type="presOf" srcId="{C0C807EB-E0DC-428C-B1FA-911B969E916C}" destId="{F73CE6D1-7EB7-4B43-A8BF-F85B99062D09}" srcOrd="0" destOrd="0" presId="urn:microsoft.com/office/officeart/2005/8/layout/hierarchy3"/>
    <dgm:cxn modelId="{FFC459DE-78FD-C74F-BB22-67D5F89DD779}" type="presOf" srcId="{7F280FFC-5822-4F95-B600-8C23CBD1EB3B}" destId="{11FE9F80-7AA2-0A44-85D3-4BB1C13BE75F}" srcOrd="0" destOrd="0" presId="urn:microsoft.com/office/officeart/2005/8/layout/hierarchy3"/>
    <dgm:cxn modelId="{14B6EDE8-49A3-F847-B80B-B4D43196A4F0}" type="presOf" srcId="{23D3B01C-6E86-49F7-8FE4-83688A460B69}" destId="{F09A4CC4-EA0E-264E-8F9D-C33EA9F94B0C}" srcOrd="0" destOrd="0" presId="urn:microsoft.com/office/officeart/2005/8/layout/hierarchy3"/>
    <dgm:cxn modelId="{7779AFF2-CC26-4668-88E3-E8C5C919AF00}" srcId="{21392FF5-ADE9-49AF-BC49-472A1D55D2EA}" destId="{9AE7AF27-786C-47D8-B3AA-81A367EE7B13}" srcOrd="0" destOrd="0" parTransId="{7F280FFC-5822-4F95-B600-8C23CBD1EB3B}" sibTransId="{258DD550-8149-4721-8C79-3A644E810E76}"/>
    <dgm:cxn modelId="{3FFA1AF6-44DC-4610-829B-63813E58FE93}" srcId="{23D3B01C-6E86-49F7-8FE4-83688A460B69}" destId="{21392FF5-ADE9-49AF-BC49-472A1D55D2EA}" srcOrd="1" destOrd="0" parTransId="{0C497AFD-6A49-4210-93CC-2569E3F22202}" sibTransId="{1F8133C3-9CEE-49B2-8B98-803E621ADFF1}"/>
    <dgm:cxn modelId="{B9EDF784-CF37-1C42-8AC0-0C0740AE04C3}" type="presParOf" srcId="{F09A4CC4-EA0E-264E-8F9D-C33EA9F94B0C}" destId="{B0C85BE9-9603-0542-A327-DB576B23FDBA}" srcOrd="0" destOrd="0" presId="urn:microsoft.com/office/officeart/2005/8/layout/hierarchy3"/>
    <dgm:cxn modelId="{9D6C064A-01C8-234A-AD30-0143A233C27E}" type="presParOf" srcId="{B0C85BE9-9603-0542-A327-DB576B23FDBA}" destId="{F4DC9672-BC65-CF40-A153-69887A78196D}" srcOrd="0" destOrd="0" presId="urn:microsoft.com/office/officeart/2005/8/layout/hierarchy3"/>
    <dgm:cxn modelId="{CF65819E-0582-A249-8308-58A3C6B46B1E}" type="presParOf" srcId="{F4DC9672-BC65-CF40-A153-69887A78196D}" destId="{44EA9437-7864-ED43-BFA0-C95EC0BFC375}" srcOrd="0" destOrd="0" presId="urn:microsoft.com/office/officeart/2005/8/layout/hierarchy3"/>
    <dgm:cxn modelId="{3360D779-C933-AA4A-88B6-978D59EA1BF7}" type="presParOf" srcId="{F4DC9672-BC65-CF40-A153-69887A78196D}" destId="{3EF62826-429F-414D-B573-AC60E5F436EC}" srcOrd="1" destOrd="0" presId="urn:microsoft.com/office/officeart/2005/8/layout/hierarchy3"/>
    <dgm:cxn modelId="{F66C63CA-8443-6A4E-98AC-47D1863B006E}" type="presParOf" srcId="{B0C85BE9-9603-0542-A327-DB576B23FDBA}" destId="{48176399-43FC-5C49-A635-752DC3BBC124}" srcOrd="1" destOrd="0" presId="urn:microsoft.com/office/officeart/2005/8/layout/hierarchy3"/>
    <dgm:cxn modelId="{1725D2BB-7D4F-424A-8A67-F7128C6EE36E}" type="presParOf" srcId="{F09A4CC4-EA0E-264E-8F9D-C33EA9F94B0C}" destId="{42B946C3-3242-9E4D-8FB7-C01631F10D9C}" srcOrd="1" destOrd="0" presId="urn:microsoft.com/office/officeart/2005/8/layout/hierarchy3"/>
    <dgm:cxn modelId="{A1F3A43C-8A2D-6E47-9677-2D725B908EC3}" type="presParOf" srcId="{42B946C3-3242-9E4D-8FB7-C01631F10D9C}" destId="{DC600424-F96C-3E47-9514-56ED27BBA689}" srcOrd="0" destOrd="0" presId="urn:microsoft.com/office/officeart/2005/8/layout/hierarchy3"/>
    <dgm:cxn modelId="{7D1FA8C1-2BD8-0F41-9748-E81BE277BF69}" type="presParOf" srcId="{DC600424-F96C-3E47-9514-56ED27BBA689}" destId="{1D4FB577-E885-1942-B768-4C4F47C7092E}" srcOrd="0" destOrd="0" presId="urn:microsoft.com/office/officeart/2005/8/layout/hierarchy3"/>
    <dgm:cxn modelId="{1E65BD05-5111-0F44-B166-308518370650}" type="presParOf" srcId="{DC600424-F96C-3E47-9514-56ED27BBA689}" destId="{D3409208-A10A-764C-A3DD-13AF07F9BA6F}" srcOrd="1" destOrd="0" presId="urn:microsoft.com/office/officeart/2005/8/layout/hierarchy3"/>
    <dgm:cxn modelId="{275AAD72-84A9-E34C-93F8-935D389035BF}" type="presParOf" srcId="{42B946C3-3242-9E4D-8FB7-C01631F10D9C}" destId="{E8698922-F1EF-6F40-93E9-87253510BA0E}" srcOrd="1" destOrd="0" presId="urn:microsoft.com/office/officeart/2005/8/layout/hierarchy3"/>
    <dgm:cxn modelId="{1897B5AB-35F2-B640-A6A4-E81DBF0F4035}" type="presParOf" srcId="{E8698922-F1EF-6F40-93E9-87253510BA0E}" destId="{11FE9F80-7AA2-0A44-85D3-4BB1C13BE75F}" srcOrd="0" destOrd="0" presId="urn:microsoft.com/office/officeart/2005/8/layout/hierarchy3"/>
    <dgm:cxn modelId="{8F214E94-E397-FD49-A04B-72E4B8796E32}" type="presParOf" srcId="{E8698922-F1EF-6F40-93E9-87253510BA0E}" destId="{A2E0C3D6-6EF0-FA42-AFE8-D48B05C9A6BD}" srcOrd="1" destOrd="0" presId="urn:microsoft.com/office/officeart/2005/8/layout/hierarchy3"/>
    <dgm:cxn modelId="{306C617C-5814-C74A-9023-664E23B4E4D0}" type="presParOf" srcId="{E8698922-F1EF-6F40-93E9-87253510BA0E}" destId="{6D21290B-02B8-BF4E-8149-866A43329F0F}" srcOrd="2" destOrd="0" presId="urn:microsoft.com/office/officeart/2005/8/layout/hierarchy3"/>
    <dgm:cxn modelId="{5E33785A-AF27-3E4E-8141-B0362BF38837}" type="presParOf" srcId="{E8698922-F1EF-6F40-93E9-87253510BA0E}" destId="{B1BB1550-4EF4-C145-869A-DB8BD5185F95}" srcOrd="3" destOrd="0" presId="urn:microsoft.com/office/officeart/2005/8/layout/hierarchy3"/>
    <dgm:cxn modelId="{C2F10F12-6ACA-0D4A-9CDD-EAC39BF24B5E}" type="presParOf" srcId="{E8698922-F1EF-6F40-93E9-87253510BA0E}" destId="{A039FFA4-989E-6341-9C5E-B9F1F3DCE44F}" srcOrd="4" destOrd="0" presId="urn:microsoft.com/office/officeart/2005/8/layout/hierarchy3"/>
    <dgm:cxn modelId="{74C13B2C-8D1B-7545-B47C-D39C42ECFE6A}" type="presParOf" srcId="{E8698922-F1EF-6F40-93E9-87253510BA0E}" destId="{1BDB9953-FFF7-B34E-9285-632BEBBFA310}" srcOrd="5" destOrd="0" presId="urn:microsoft.com/office/officeart/2005/8/layout/hierarchy3"/>
    <dgm:cxn modelId="{6F40804D-4D40-9D4A-A2F3-1F1236EF2643}" type="presParOf" srcId="{F09A4CC4-EA0E-264E-8F9D-C33EA9F94B0C}" destId="{03D7370A-259F-AE43-95A2-C16085CB3C7A}" srcOrd="2" destOrd="0" presId="urn:microsoft.com/office/officeart/2005/8/layout/hierarchy3"/>
    <dgm:cxn modelId="{1E01C827-9888-8449-9C61-A8F508D5CDB8}" type="presParOf" srcId="{03D7370A-259F-AE43-95A2-C16085CB3C7A}" destId="{40A33D8A-8488-2B43-9833-CAD899C87ABE}" srcOrd="0" destOrd="0" presId="urn:microsoft.com/office/officeart/2005/8/layout/hierarchy3"/>
    <dgm:cxn modelId="{B4805317-B783-444E-A7DC-26140E35FD60}" type="presParOf" srcId="{40A33D8A-8488-2B43-9833-CAD899C87ABE}" destId="{997B3280-A0CA-F54B-B927-3DDA92748A1E}" srcOrd="0" destOrd="0" presId="urn:microsoft.com/office/officeart/2005/8/layout/hierarchy3"/>
    <dgm:cxn modelId="{AD06FFFC-0363-D344-9415-B9A2A106A972}" type="presParOf" srcId="{40A33D8A-8488-2B43-9833-CAD899C87ABE}" destId="{E2D7CDC4-19D5-DD4A-A097-188911B46363}" srcOrd="1" destOrd="0" presId="urn:microsoft.com/office/officeart/2005/8/layout/hierarchy3"/>
    <dgm:cxn modelId="{75CF868F-7531-7E4E-AD61-4AB912C5E1B4}" type="presParOf" srcId="{03D7370A-259F-AE43-95A2-C16085CB3C7A}" destId="{6B637271-8FBD-B14C-A68A-07F25C0664D9}" srcOrd="1" destOrd="0" presId="urn:microsoft.com/office/officeart/2005/8/layout/hierarchy3"/>
    <dgm:cxn modelId="{EE100622-50C7-4342-93A5-924447850ADC}" type="presParOf" srcId="{6B637271-8FBD-B14C-A68A-07F25C0664D9}" destId="{905FCE41-048A-774D-93F9-C603A8E61972}" srcOrd="0" destOrd="0" presId="urn:microsoft.com/office/officeart/2005/8/layout/hierarchy3"/>
    <dgm:cxn modelId="{20899130-1155-5A46-AA26-F486E7CE4F15}" type="presParOf" srcId="{6B637271-8FBD-B14C-A68A-07F25C0664D9}" destId="{2C8EFD24-9210-214F-8A99-C5D2E4160896}" srcOrd="1" destOrd="0" presId="urn:microsoft.com/office/officeart/2005/8/layout/hierarchy3"/>
    <dgm:cxn modelId="{1489F0F9-FAB8-BC44-9CBF-35063FF0DC7A}" type="presParOf" srcId="{6B637271-8FBD-B14C-A68A-07F25C0664D9}" destId="{F73CE6D1-7EB7-4B43-A8BF-F85B99062D09}" srcOrd="2" destOrd="0" presId="urn:microsoft.com/office/officeart/2005/8/layout/hierarchy3"/>
    <dgm:cxn modelId="{5A2560D1-97AF-4341-90AE-8F1F9F6DFE21}" type="presParOf" srcId="{6B637271-8FBD-B14C-A68A-07F25C0664D9}" destId="{8DCF0E1B-2FAB-B542-ACF4-BCD94591F283}" srcOrd="3" destOrd="0" presId="urn:microsoft.com/office/officeart/2005/8/layout/hierarchy3"/>
    <dgm:cxn modelId="{9453DB37-6A39-1645-AE4A-0E53D8698CFE}" type="presParOf" srcId="{6B637271-8FBD-B14C-A68A-07F25C0664D9}" destId="{BB1CAC03-5B39-3F49-A415-9A159F37F817}" srcOrd="4" destOrd="0" presId="urn:microsoft.com/office/officeart/2005/8/layout/hierarchy3"/>
    <dgm:cxn modelId="{2D62A748-2106-4347-B28D-131041E3FA40}" type="presParOf" srcId="{6B637271-8FBD-B14C-A68A-07F25C0664D9}" destId="{F531A87E-5482-8C46-94FC-74CE63480D5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919163-0C83-40AC-8FCB-F466D45FB8F2}" type="doc">
      <dgm:prSet loTypeId="urn:microsoft.com/office/officeart/2005/8/layout/hierarchy2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D7E73D6-AF54-4CD9-9E1B-7C11593D7CA5}">
      <dgm:prSet/>
      <dgm:spPr/>
      <dgm:t>
        <a:bodyPr/>
        <a:lstStyle/>
        <a:p>
          <a:pPr>
            <a:defRPr b="1"/>
          </a:pPr>
          <a:r>
            <a:rPr lang="en-US" dirty="0"/>
            <a:t>Initial Assignment</a:t>
          </a:r>
        </a:p>
      </dgm:t>
    </dgm:pt>
    <dgm:pt modelId="{159FADE8-3025-46D8-947B-69966E71C54D}" type="parTrans" cxnId="{B86B67CA-E1E8-427E-AE4B-B5578E8E77B1}">
      <dgm:prSet/>
      <dgm:spPr/>
      <dgm:t>
        <a:bodyPr/>
        <a:lstStyle/>
        <a:p>
          <a:endParaRPr lang="en-US"/>
        </a:p>
      </dgm:t>
    </dgm:pt>
    <dgm:pt modelId="{2CF80075-359E-44AB-AA1F-758AFBF67C27}" type="sibTrans" cxnId="{B86B67CA-E1E8-427E-AE4B-B5578E8E77B1}">
      <dgm:prSet/>
      <dgm:spPr/>
      <dgm:t>
        <a:bodyPr/>
        <a:lstStyle/>
        <a:p>
          <a:endParaRPr lang="en-US"/>
        </a:p>
      </dgm:t>
    </dgm:pt>
    <dgm:pt modelId="{7A44957A-7AE3-4B3B-ABBA-C5A00ED1B1F5}">
      <dgm:prSet/>
      <dgm:spPr/>
      <dgm:t>
        <a:bodyPr/>
        <a:lstStyle/>
        <a:p>
          <a:pPr>
            <a:defRPr b="1"/>
          </a:pPr>
          <a:r>
            <a:rPr lang="en-US" dirty="0"/>
            <a:t>Iterative Refinement</a:t>
          </a:r>
        </a:p>
      </dgm:t>
    </dgm:pt>
    <dgm:pt modelId="{9F77C343-8BF4-40F3-83B8-510A655F4799}" type="parTrans" cxnId="{2CA9A5A5-3347-4456-ACFC-97210AA3A67A}">
      <dgm:prSet/>
      <dgm:spPr/>
      <dgm:t>
        <a:bodyPr/>
        <a:lstStyle/>
        <a:p>
          <a:endParaRPr lang="en-US"/>
        </a:p>
      </dgm:t>
    </dgm:pt>
    <dgm:pt modelId="{2B546952-A371-45E2-94A7-B63AA1F6C8B2}" type="sibTrans" cxnId="{2CA9A5A5-3347-4456-ACFC-97210AA3A67A}">
      <dgm:prSet/>
      <dgm:spPr/>
      <dgm:t>
        <a:bodyPr/>
        <a:lstStyle/>
        <a:p>
          <a:endParaRPr lang="en-US"/>
        </a:p>
      </dgm:t>
    </dgm:pt>
    <dgm:pt modelId="{F58A2B80-8C10-4DC5-9EB0-875B4CCC8AE0}">
      <dgm:prSet/>
      <dgm:spPr/>
      <dgm:t>
        <a:bodyPr/>
        <a:lstStyle/>
        <a:p>
          <a:r>
            <a:rPr lang="en-US" dirty="0"/>
            <a:t>Document-Topic: </a:t>
          </a:r>
          <a:r>
            <a:rPr lang="en-US" b="0" i="0" dirty="0"/>
            <a:t>How prevalent is a topic within a given document?</a:t>
          </a:r>
          <a:r>
            <a:rPr lang="en-US" dirty="0"/>
            <a:t> </a:t>
          </a:r>
        </a:p>
      </dgm:t>
    </dgm:pt>
    <dgm:pt modelId="{16281FE1-C3AD-4A0D-B97F-6A9D2CE53642}" type="parTrans" cxnId="{A6285C9B-A825-44F2-A05A-D3F587CD716C}">
      <dgm:prSet/>
      <dgm:spPr/>
      <dgm:t>
        <a:bodyPr/>
        <a:lstStyle/>
        <a:p>
          <a:endParaRPr lang="en-US"/>
        </a:p>
      </dgm:t>
    </dgm:pt>
    <dgm:pt modelId="{6DE3524E-DCF1-43FC-8CD8-36BC3B48F41A}" type="sibTrans" cxnId="{A6285C9B-A825-44F2-A05A-D3F587CD716C}">
      <dgm:prSet/>
      <dgm:spPr/>
      <dgm:t>
        <a:bodyPr/>
        <a:lstStyle/>
        <a:p>
          <a:endParaRPr lang="en-US"/>
        </a:p>
      </dgm:t>
    </dgm:pt>
    <dgm:pt modelId="{9B242B08-21C1-4BC9-A36F-3EEE9A4065F3}">
      <dgm:prSet/>
      <dgm:spPr/>
      <dgm:t>
        <a:bodyPr/>
        <a:lstStyle/>
        <a:p>
          <a:r>
            <a:rPr lang="en-US" dirty="0"/>
            <a:t>Word-Topic:  </a:t>
          </a:r>
          <a:r>
            <a:rPr lang="en-US" b="0" i="0" dirty="0"/>
            <a:t>How prevalent is a word across a given topic throughout all documents?</a:t>
          </a:r>
          <a:endParaRPr lang="en-US" dirty="0"/>
        </a:p>
      </dgm:t>
    </dgm:pt>
    <dgm:pt modelId="{D5FE65FD-3E5E-43EA-9965-E080DE217B29}" type="parTrans" cxnId="{645D81C8-07E0-4658-9529-C70A4971D33B}">
      <dgm:prSet/>
      <dgm:spPr/>
      <dgm:t>
        <a:bodyPr/>
        <a:lstStyle/>
        <a:p>
          <a:endParaRPr lang="en-US"/>
        </a:p>
      </dgm:t>
    </dgm:pt>
    <dgm:pt modelId="{2E02ECFD-BD7E-4017-ACD1-B8A0E40F88C5}" type="sibTrans" cxnId="{645D81C8-07E0-4658-9529-C70A4971D33B}">
      <dgm:prSet/>
      <dgm:spPr/>
      <dgm:t>
        <a:bodyPr/>
        <a:lstStyle/>
        <a:p>
          <a:endParaRPr lang="en-US"/>
        </a:p>
      </dgm:t>
    </dgm:pt>
    <dgm:pt modelId="{6FD48035-897C-E444-975D-2294636FEFA1}" type="pres">
      <dgm:prSet presAssocID="{D0919163-0C83-40AC-8FCB-F466D45FB8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84BEE84-EEDD-DB4D-9698-9320C4EEBCD8}" type="pres">
      <dgm:prSet presAssocID="{9D7E73D6-AF54-4CD9-9E1B-7C11593D7CA5}" presName="root1" presStyleCnt="0"/>
      <dgm:spPr/>
    </dgm:pt>
    <dgm:pt modelId="{B7EE375C-F8D1-4448-98C0-64359D75F247}" type="pres">
      <dgm:prSet presAssocID="{9D7E73D6-AF54-4CD9-9E1B-7C11593D7CA5}" presName="LevelOneTextNode" presStyleLbl="node0" presStyleIdx="0" presStyleCnt="2" custScaleX="70687" custScaleY="52309">
        <dgm:presLayoutVars>
          <dgm:chPref val="3"/>
        </dgm:presLayoutVars>
      </dgm:prSet>
      <dgm:spPr/>
    </dgm:pt>
    <dgm:pt modelId="{E8529207-CB01-DA41-9877-D630863E2CF5}" type="pres">
      <dgm:prSet presAssocID="{9D7E73D6-AF54-4CD9-9E1B-7C11593D7CA5}" presName="level2hierChild" presStyleCnt="0"/>
      <dgm:spPr/>
    </dgm:pt>
    <dgm:pt modelId="{E105BED4-C293-5A44-A855-CEF75709D5F1}" type="pres">
      <dgm:prSet presAssocID="{7A44957A-7AE3-4B3B-ABBA-C5A00ED1B1F5}" presName="root1" presStyleCnt="0"/>
      <dgm:spPr/>
    </dgm:pt>
    <dgm:pt modelId="{02AA6B31-684C-5C42-A28D-4CB38DA950C3}" type="pres">
      <dgm:prSet presAssocID="{7A44957A-7AE3-4B3B-ABBA-C5A00ED1B1F5}" presName="LevelOneTextNode" presStyleLbl="node0" presStyleIdx="1" presStyleCnt="2" custScaleX="74139" custScaleY="60367">
        <dgm:presLayoutVars>
          <dgm:chPref val="3"/>
        </dgm:presLayoutVars>
      </dgm:prSet>
      <dgm:spPr/>
    </dgm:pt>
    <dgm:pt modelId="{C5CD1576-9E61-8747-BCFD-4E0E31F71B5A}" type="pres">
      <dgm:prSet presAssocID="{7A44957A-7AE3-4B3B-ABBA-C5A00ED1B1F5}" presName="level2hierChild" presStyleCnt="0"/>
      <dgm:spPr/>
    </dgm:pt>
    <dgm:pt modelId="{7E38396C-39D5-C249-9206-967DEAA404C5}" type="pres">
      <dgm:prSet presAssocID="{16281FE1-C3AD-4A0D-B97F-6A9D2CE53642}" presName="conn2-1" presStyleLbl="parChTrans1D2" presStyleIdx="0" presStyleCnt="2"/>
      <dgm:spPr/>
    </dgm:pt>
    <dgm:pt modelId="{02B2F87E-3B6B-224A-B5F5-130212786364}" type="pres">
      <dgm:prSet presAssocID="{16281FE1-C3AD-4A0D-B97F-6A9D2CE53642}" presName="connTx" presStyleLbl="parChTrans1D2" presStyleIdx="0" presStyleCnt="2"/>
      <dgm:spPr/>
    </dgm:pt>
    <dgm:pt modelId="{B1888624-A93D-0C47-A377-46102801A8F1}" type="pres">
      <dgm:prSet presAssocID="{F58A2B80-8C10-4DC5-9EB0-875B4CCC8AE0}" presName="root2" presStyleCnt="0"/>
      <dgm:spPr/>
    </dgm:pt>
    <dgm:pt modelId="{36DEC174-EC3D-3C40-9DED-A3FDB3351B48}" type="pres">
      <dgm:prSet presAssocID="{F58A2B80-8C10-4DC5-9EB0-875B4CCC8AE0}" presName="LevelTwoTextNode" presStyleLbl="node2" presStyleIdx="0" presStyleCnt="2">
        <dgm:presLayoutVars>
          <dgm:chPref val="3"/>
        </dgm:presLayoutVars>
      </dgm:prSet>
      <dgm:spPr/>
    </dgm:pt>
    <dgm:pt modelId="{F6F78586-FA00-624B-99E1-0555396E20F4}" type="pres">
      <dgm:prSet presAssocID="{F58A2B80-8C10-4DC5-9EB0-875B4CCC8AE0}" presName="level3hierChild" presStyleCnt="0"/>
      <dgm:spPr/>
    </dgm:pt>
    <dgm:pt modelId="{6C145A6A-9BB3-3140-B055-1C715ABBE9C9}" type="pres">
      <dgm:prSet presAssocID="{D5FE65FD-3E5E-43EA-9965-E080DE217B29}" presName="conn2-1" presStyleLbl="parChTrans1D2" presStyleIdx="1" presStyleCnt="2"/>
      <dgm:spPr/>
    </dgm:pt>
    <dgm:pt modelId="{33182264-182B-E64B-AB18-42F2AAF00ACA}" type="pres">
      <dgm:prSet presAssocID="{D5FE65FD-3E5E-43EA-9965-E080DE217B29}" presName="connTx" presStyleLbl="parChTrans1D2" presStyleIdx="1" presStyleCnt="2"/>
      <dgm:spPr/>
    </dgm:pt>
    <dgm:pt modelId="{7A1EBBBE-E433-2D4A-8C68-2F18F0E33748}" type="pres">
      <dgm:prSet presAssocID="{9B242B08-21C1-4BC9-A36F-3EEE9A4065F3}" presName="root2" presStyleCnt="0"/>
      <dgm:spPr/>
    </dgm:pt>
    <dgm:pt modelId="{CFCC3901-E60A-7541-9914-4F0BC9E8A523}" type="pres">
      <dgm:prSet presAssocID="{9B242B08-21C1-4BC9-A36F-3EEE9A4065F3}" presName="LevelTwoTextNode" presStyleLbl="node2" presStyleIdx="1" presStyleCnt="2">
        <dgm:presLayoutVars>
          <dgm:chPref val="3"/>
        </dgm:presLayoutVars>
      </dgm:prSet>
      <dgm:spPr/>
    </dgm:pt>
    <dgm:pt modelId="{5488F25C-0F22-4A4D-B93C-BC0287297F50}" type="pres">
      <dgm:prSet presAssocID="{9B242B08-21C1-4BC9-A36F-3EEE9A4065F3}" presName="level3hierChild" presStyleCnt="0"/>
      <dgm:spPr/>
    </dgm:pt>
  </dgm:ptLst>
  <dgm:cxnLst>
    <dgm:cxn modelId="{6BBF3A11-9E93-E249-8DC7-1310CE8FC3EB}" type="presOf" srcId="{16281FE1-C3AD-4A0D-B97F-6A9D2CE53642}" destId="{02B2F87E-3B6B-224A-B5F5-130212786364}" srcOrd="1" destOrd="0" presId="urn:microsoft.com/office/officeart/2005/8/layout/hierarchy2"/>
    <dgm:cxn modelId="{BB32D648-606F-C647-89D2-199637A4BA00}" type="presOf" srcId="{9B242B08-21C1-4BC9-A36F-3EEE9A4065F3}" destId="{CFCC3901-E60A-7541-9914-4F0BC9E8A523}" srcOrd="0" destOrd="0" presId="urn:microsoft.com/office/officeart/2005/8/layout/hierarchy2"/>
    <dgm:cxn modelId="{FE79436E-82C6-5346-9F43-50715B51A84A}" type="presOf" srcId="{D0919163-0C83-40AC-8FCB-F466D45FB8F2}" destId="{6FD48035-897C-E444-975D-2294636FEFA1}" srcOrd="0" destOrd="0" presId="urn:microsoft.com/office/officeart/2005/8/layout/hierarchy2"/>
    <dgm:cxn modelId="{A6285C9B-A825-44F2-A05A-D3F587CD716C}" srcId="{7A44957A-7AE3-4B3B-ABBA-C5A00ED1B1F5}" destId="{F58A2B80-8C10-4DC5-9EB0-875B4CCC8AE0}" srcOrd="0" destOrd="0" parTransId="{16281FE1-C3AD-4A0D-B97F-6A9D2CE53642}" sibTransId="{6DE3524E-DCF1-43FC-8CD8-36BC3B48F41A}"/>
    <dgm:cxn modelId="{D58A3DA5-EAA7-144D-B04C-64329AE177B3}" type="presOf" srcId="{F58A2B80-8C10-4DC5-9EB0-875B4CCC8AE0}" destId="{36DEC174-EC3D-3C40-9DED-A3FDB3351B48}" srcOrd="0" destOrd="0" presId="urn:microsoft.com/office/officeart/2005/8/layout/hierarchy2"/>
    <dgm:cxn modelId="{2CA9A5A5-3347-4456-ACFC-97210AA3A67A}" srcId="{D0919163-0C83-40AC-8FCB-F466D45FB8F2}" destId="{7A44957A-7AE3-4B3B-ABBA-C5A00ED1B1F5}" srcOrd="1" destOrd="0" parTransId="{9F77C343-8BF4-40F3-83B8-510A655F4799}" sibTransId="{2B546952-A371-45E2-94A7-B63AA1F6C8B2}"/>
    <dgm:cxn modelId="{A3F843B4-B232-9F4E-951C-C408E5CB9D7A}" type="presOf" srcId="{9D7E73D6-AF54-4CD9-9E1B-7C11593D7CA5}" destId="{B7EE375C-F8D1-4448-98C0-64359D75F247}" srcOrd="0" destOrd="0" presId="urn:microsoft.com/office/officeart/2005/8/layout/hierarchy2"/>
    <dgm:cxn modelId="{B19A07C0-8277-1D45-A42A-C641FD40D824}" type="presOf" srcId="{7A44957A-7AE3-4B3B-ABBA-C5A00ED1B1F5}" destId="{02AA6B31-684C-5C42-A28D-4CB38DA950C3}" srcOrd="0" destOrd="0" presId="urn:microsoft.com/office/officeart/2005/8/layout/hierarchy2"/>
    <dgm:cxn modelId="{645D81C8-07E0-4658-9529-C70A4971D33B}" srcId="{7A44957A-7AE3-4B3B-ABBA-C5A00ED1B1F5}" destId="{9B242B08-21C1-4BC9-A36F-3EEE9A4065F3}" srcOrd="1" destOrd="0" parTransId="{D5FE65FD-3E5E-43EA-9965-E080DE217B29}" sibTransId="{2E02ECFD-BD7E-4017-ACD1-B8A0E40F88C5}"/>
    <dgm:cxn modelId="{B86B67CA-E1E8-427E-AE4B-B5578E8E77B1}" srcId="{D0919163-0C83-40AC-8FCB-F466D45FB8F2}" destId="{9D7E73D6-AF54-4CD9-9E1B-7C11593D7CA5}" srcOrd="0" destOrd="0" parTransId="{159FADE8-3025-46D8-947B-69966E71C54D}" sibTransId="{2CF80075-359E-44AB-AA1F-758AFBF67C27}"/>
    <dgm:cxn modelId="{B3D18ED2-9541-0740-AFB1-DD0B1DD9132E}" type="presOf" srcId="{D5FE65FD-3E5E-43EA-9965-E080DE217B29}" destId="{33182264-182B-E64B-AB18-42F2AAF00ACA}" srcOrd="1" destOrd="0" presId="urn:microsoft.com/office/officeart/2005/8/layout/hierarchy2"/>
    <dgm:cxn modelId="{454C7ED8-D76E-894D-ACA9-20324E981413}" type="presOf" srcId="{16281FE1-C3AD-4A0D-B97F-6A9D2CE53642}" destId="{7E38396C-39D5-C249-9206-967DEAA404C5}" srcOrd="0" destOrd="0" presId="urn:microsoft.com/office/officeart/2005/8/layout/hierarchy2"/>
    <dgm:cxn modelId="{7A7D39E7-213C-724C-A293-129B7C45BBCB}" type="presOf" srcId="{D5FE65FD-3E5E-43EA-9965-E080DE217B29}" destId="{6C145A6A-9BB3-3140-B055-1C715ABBE9C9}" srcOrd="0" destOrd="0" presId="urn:microsoft.com/office/officeart/2005/8/layout/hierarchy2"/>
    <dgm:cxn modelId="{4DF10AAF-9766-8D49-B119-30553CA4B6C4}" type="presParOf" srcId="{6FD48035-897C-E444-975D-2294636FEFA1}" destId="{684BEE84-EEDD-DB4D-9698-9320C4EEBCD8}" srcOrd="0" destOrd="0" presId="urn:microsoft.com/office/officeart/2005/8/layout/hierarchy2"/>
    <dgm:cxn modelId="{78A81F56-9C86-E241-A2B2-F7245419DE83}" type="presParOf" srcId="{684BEE84-EEDD-DB4D-9698-9320C4EEBCD8}" destId="{B7EE375C-F8D1-4448-98C0-64359D75F247}" srcOrd="0" destOrd="0" presId="urn:microsoft.com/office/officeart/2005/8/layout/hierarchy2"/>
    <dgm:cxn modelId="{CE6B3176-3383-9548-84AD-668D8FB00434}" type="presParOf" srcId="{684BEE84-EEDD-DB4D-9698-9320C4EEBCD8}" destId="{E8529207-CB01-DA41-9877-D630863E2CF5}" srcOrd="1" destOrd="0" presId="urn:microsoft.com/office/officeart/2005/8/layout/hierarchy2"/>
    <dgm:cxn modelId="{EE0741F2-7E7D-2344-8639-53AF23C0ABD0}" type="presParOf" srcId="{6FD48035-897C-E444-975D-2294636FEFA1}" destId="{E105BED4-C293-5A44-A855-CEF75709D5F1}" srcOrd="1" destOrd="0" presId="urn:microsoft.com/office/officeart/2005/8/layout/hierarchy2"/>
    <dgm:cxn modelId="{29A862BB-0371-CF45-932E-FD493EA5D36F}" type="presParOf" srcId="{E105BED4-C293-5A44-A855-CEF75709D5F1}" destId="{02AA6B31-684C-5C42-A28D-4CB38DA950C3}" srcOrd="0" destOrd="0" presId="urn:microsoft.com/office/officeart/2005/8/layout/hierarchy2"/>
    <dgm:cxn modelId="{C051F609-C7FA-1047-A702-71068E951B06}" type="presParOf" srcId="{E105BED4-C293-5A44-A855-CEF75709D5F1}" destId="{C5CD1576-9E61-8747-BCFD-4E0E31F71B5A}" srcOrd="1" destOrd="0" presId="urn:microsoft.com/office/officeart/2005/8/layout/hierarchy2"/>
    <dgm:cxn modelId="{F08D5B8A-51E7-7E42-8F6A-BC5B52BEE5DF}" type="presParOf" srcId="{C5CD1576-9E61-8747-BCFD-4E0E31F71B5A}" destId="{7E38396C-39D5-C249-9206-967DEAA404C5}" srcOrd="0" destOrd="0" presId="urn:microsoft.com/office/officeart/2005/8/layout/hierarchy2"/>
    <dgm:cxn modelId="{4AB777DB-8E95-DA46-8117-2519ADBF04FE}" type="presParOf" srcId="{7E38396C-39D5-C249-9206-967DEAA404C5}" destId="{02B2F87E-3B6B-224A-B5F5-130212786364}" srcOrd="0" destOrd="0" presId="urn:microsoft.com/office/officeart/2005/8/layout/hierarchy2"/>
    <dgm:cxn modelId="{0E678605-F47E-A743-900D-D742A79BAA3D}" type="presParOf" srcId="{C5CD1576-9E61-8747-BCFD-4E0E31F71B5A}" destId="{B1888624-A93D-0C47-A377-46102801A8F1}" srcOrd="1" destOrd="0" presId="urn:microsoft.com/office/officeart/2005/8/layout/hierarchy2"/>
    <dgm:cxn modelId="{98B7E8C1-AE65-7447-9967-B89690242B33}" type="presParOf" srcId="{B1888624-A93D-0C47-A377-46102801A8F1}" destId="{36DEC174-EC3D-3C40-9DED-A3FDB3351B48}" srcOrd="0" destOrd="0" presId="urn:microsoft.com/office/officeart/2005/8/layout/hierarchy2"/>
    <dgm:cxn modelId="{EB04944E-D8EE-4941-8A3E-A8747692EEC3}" type="presParOf" srcId="{B1888624-A93D-0C47-A377-46102801A8F1}" destId="{F6F78586-FA00-624B-99E1-0555396E20F4}" srcOrd="1" destOrd="0" presId="urn:microsoft.com/office/officeart/2005/8/layout/hierarchy2"/>
    <dgm:cxn modelId="{6E1BA16E-1D25-A940-973D-202C84F3C2F5}" type="presParOf" srcId="{C5CD1576-9E61-8747-BCFD-4E0E31F71B5A}" destId="{6C145A6A-9BB3-3140-B055-1C715ABBE9C9}" srcOrd="2" destOrd="0" presId="urn:microsoft.com/office/officeart/2005/8/layout/hierarchy2"/>
    <dgm:cxn modelId="{BB674383-4AB1-724E-AB23-D3E23D8ADA9D}" type="presParOf" srcId="{6C145A6A-9BB3-3140-B055-1C715ABBE9C9}" destId="{33182264-182B-E64B-AB18-42F2AAF00ACA}" srcOrd="0" destOrd="0" presId="urn:microsoft.com/office/officeart/2005/8/layout/hierarchy2"/>
    <dgm:cxn modelId="{5218E6F1-57A3-EE46-9BFD-A9DA43EC1D86}" type="presParOf" srcId="{C5CD1576-9E61-8747-BCFD-4E0E31F71B5A}" destId="{7A1EBBBE-E433-2D4A-8C68-2F18F0E33748}" srcOrd="3" destOrd="0" presId="urn:microsoft.com/office/officeart/2005/8/layout/hierarchy2"/>
    <dgm:cxn modelId="{B6DA3D88-A78D-9041-89EB-30D78A22DC2C}" type="presParOf" srcId="{7A1EBBBE-E433-2D4A-8C68-2F18F0E33748}" destId="{CFCC3901-E60A-7541-9914-4F0BC9E8A523}" srcOrd="0" destOrd="0" presId="urn:microsoft.com/office/officeart/2005/8/layout/hierarchy2"/>
    <dgm:cxn modelId="{90188511-38A7-AE41-BDC1-8D79D8893A46}" type="presParOf" srcId="{7A1EBBBE-E433-2D4A-8C68-2F18F0E33748}" destId="{5488F25C-0F22-4A4D-B93C-BC0287297F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28CFFD-5C5D-4B63-A98D-515FD3FA3E2C}" type="doc">
      <dgm:prSet loTypeId="urn:microsoft.com/office/officeart/2005/8/layout/hList1" loCatId="list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0E682E5-3C4B-4DD4-ADD0-9EC6942A3C2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>
              <a:latin typeface="Georgia" panose="02040502050405020303" pitchFamily="18" charset="0"/>
            </a:rPr>
            <a:t>Documents are probability distributions over latent topics</a:t>
          </a:r>
          <a:endParaRPr lang="en-US" dirty="0">
            <a:latin typeface="Georgia" panose="02040502050405020303" pitchFamily="18" charset="0"/>
          </a:endParaRPr>
        </a:p>
      </dgm:t>
    </dgm:pt>
    <dgm:pt modelId="{C40D82C9-EAD8-4C9B-BBAB-B52035EB1FD2}" type="parTrans" cxnId="{795BEB8B-A5B2-49E6-88C8-F30352B902EB}">
      <dgm:prSet/>
      <dgm:spPr/>
      <dgm:t>
        <a:bodyPr/>
        <a:lstStyle/>
        <a:p>
          <a:endParaRPr lang="en-US"/>
        </a:p>
      </dgm:t>
    </dgm:pt>
    <dgm:pt modelId="{79AB1769-819F-4327-8749-FD600C007764}" type="sibTrans" cxnId="{795BEB8B-A5B2-49E6-88C8-F30352B902EB}">
      <dgm:prSet/>
      <dgm:spPr/>
      <dgm:t>
        <a:bodyPr/>
        <a:lstStyle/>
        <a:p>
          <a:endParaRPr lang="en-US"/>
        </a:p>
      </dgm:t>
    </dgm:pt>
    <dgm:pt modelId="{DF0255C5-467A-4042-83F3-EBF0D633B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Georgia" panose="02040502050405020303" pitchFamily="18" charset="0"/>
            </a:rPr>
            <a:t>For each document, we get a probability distribution over topics. </a:t>
          </a:r>
          <a:endParaRPr lang="en-US" dirty="0">
            <a:latin typeface="Georgia" panose="02040502050405020303" pitchFamily="18" charset="0"/>
          </a:endParaRPr>
        </a:p>
      </dgm:t>
    </dgm:pt>
    <dgm:pt modelId="{E3E251C0-98D3-4C52-A6F5-4C8F56C8959D}" type="parTrans" cxnId="{D4183C56-0954-4AA1-8005-9095015CF267}">
      <dgm:prSet/>
      <dgm:spPr/>
      <dgm:t>
        <a:bodyPr/>
        <a:lstStyle/>
        <a:p>
          <a:endParaRPr lang="en-US"/>
        </a:p>
      </dgm:t>
    </dgm:pt>
    <dgm:pt modelId="{D9822096-A0E1-40A7-A41D-629797DF9A24}" type="sibTrans" cxnId="{D4183C56-0954-4AA1-8005-9095015CF267}">
      <dgm:prSet/>
      <dgm:spPr/>
      <dgm:t>
        <a:bodyPr/>
        <a:lstStyle/>
        <a:p>
          <a:endParaRPr lang="en-US"/>
        </a:p>
      </dgm:t>
    </dgm:pt>
    <dgm:pt modelId="{196E033B-404F-4F47-B242-AEDCDE49BA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>
              <a:latin typeface="Georgia" panose="02040502050405020303" pitchFamily="18" charset="0"/>
            </a:rPr>
            <a:t>Topics are probability distributions over words </a:t>
          </a:r>
          <a:endParaRPr lang="en-US" dirty="0">
            <a:latin typeface="Georgia" panose="02040502050405020303" pitchFamily="18" charset="0"/>
          </a:endParaRPr>
        </a:p>
      </dgm:t>
    </dgm:pt>
    <dgm:pt modelId="{2FBB05B5-DC63-48C3-8AE3-FCA4EC4748C6}" type="parTrans" cxnId="{0BF82F1D-AB54-42B3-8821-94FD2B6A43F3}">
      <dgm:prSet/>
      <dgm:spPr/>
      <dgm:t>
        <a:bodyPr/>
        <a:lstStyle/>
        <a:p>
          <a:endParaRPr lang="en-US"/>
        </a:p>
      </dgm:t>
    </dgm:pt>
    <dgm:pt modelId="{D830CECA-E0AE-44DE-809D-B41F35CF016C}" type="sibTrans" cxnId="{0BF82F1D-AB54-42B3-8821-94FD2B6A43F3}">
      <dgm:prSet/>
      <dgm:spPr/>
      <dgm:t>
        <a:bodyPr/>
        <a:lstStyle/>
        <a:p>
          <a:endParaRPr lang="en-US"/>
        </a:p>
      </dgm:t>
    </dgm:pt>
    <dgm:pt modelId="{AC7BE217-59DA-423F-8F1A-822AA5606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Georgia" panose="02040502050405020303" pitchFamily="18" charset="0"/>
            </a:rPr>
            <a:t>For each topic, we get a probability distribution over words. </a:t>
          </a:r>
          <a:endParaRPr lang="en-US" dirty="0">
            <a:latin typeface="Georgia" panose="02040502050405020303" pitchFamily="18" charset="0"/>
          </a:endParaRPr>
        </a:p>
      </dgm:t>
    </dgm:pt>
    <dgm:pt modelId="{94854450-5D34-4DFA-82BB-4011F0B43958}" type="parTrans" cxnId="{F381D25B-2EF2-4578-92C0-9A656962CCD8}">
      <dgm:prSet/>
      <dgm:spPr/>
      <dgm:t>
        <a:bodyPr/>
        <a:lstStyle/>
        <a:p>
          <a:endParaRPr lang="en-US"/>
        </a:p>
      </dgm:t>
    </dgm:pt>
    <dgm:pt modelId="{6725FEA1-5EFB-4069-AA59-4A3380F3880D}" type="sibTrans" cxnId="{F381D25B-2EF2-4578-92C0-9A656962CCD8}">
      <dgm:prSet/>
      <dgm:spPr/>
      <dgm:t>
        <a:bodyPr/>
        <a:lstStyle/>
        <a:p>
          <a:endParaRPr lang="en-US"/>
        </a:p>
      </dgm:t>
    </dgm:pt>
    <dgm:pt modelId="{68E4A393-3532-F64F-8100-748D241590B5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80% Topic 1</a:t>
          </a:r>
          <a:endParaRPr lang="en-US" dirty="0">
            <a:latin typeface="Georgia" panose="02040502050405020303" pitchFamily="18" charset="0"/>
          </a:endParaRPr>
        </a:p>
      </dgm:t>
    </dgm:pt>
    <dgm:pt modelId="{2C3C2D9D-81A1-F740-9872-861C2BE89AE5}" type="parTrans" cxnId="{0FD369AF-6B6D-B34B-AC93-B34A3D0E640E}">
      <dgm:prSet/>
      <dgm:spPr/>
      <dgm:t>
        <a:bodyPr/>
        <a:lstStyle/>
        <a:p>
          <a:endParaRPr lang="en-US"/>
        </a:p>
      </dgm:t>
    </dgm:pt>
    <dgm:pt modelId="{D85EE760-9DE8-4C40-BDB4-FE9CDEBE10FF}" type="sibTrans" cxnId="{0FD369AF-6B6D-B34B-AC93-B34A3D0E640E}">
      <dgm:prSet/>
      <dgm:spPr/>
      <dgm:t>
        <a:bodyPr/>
        <a:lstStyle/>
        <a:p>
          <a:endParaRPr lang="en-US"/>
        </a:p>
      </dgm:t>
    </dgm:pt>
    <dgm:pt modelId="{F0CDDCDF-068F-A54E-A208-11CA6E06B73D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15% Topic 2</a:t>
          </a:r>
          <a:endParaRPr lang="en-US" dirty="0">
            <a:latin typeface="Georgia" panose="02040502050405020303" pitchFamily="18" charset="0"/>
          </a:endParaRPr>
        </a:p>
      </dgm:t>
    </dgm:pt>
    <dgm:pt modelId="{D071F662-76FF-AF4B-AB54-D310F19C5BFE}" type="parTrans" cxnId="{226A488F-9214-C043-B1DC-B1132B605636}">
      <dgm:prSet/>
      <dgm:spPr/>
      <dgm:t>
        <a:bodyPr/>
        <a:lstStyle/>
        <a:p>
          <a:endParaRPr lang="en-US"/>
        </a:p>
      </dgm:t>
    </dgm:pt>
    <dgm:pt modelId="{08DD62C4-2AB4-AE4B-B97B-7D7CF1FD6A70}" type="sibTrans" cxnId="{226A488F-9214-C043-B1DC-B1132B605636}">
      <dgm:prSet/>
      <dgm:spPr/>
      <dgm:t>
        <a:bodyPr/>
        <a:lstStyle/>
        <a:p>
          <a:endParaRPr lang="en-US"/>
        </a:p>
      </dgm:t>
    </dgm:pt>
    <dgm:pt modelId="{AF1CA58F-82A2-F647-B721-A879C2066035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5% Topic 3</a:t>
          </a:r>
          <a:endParaRPr lang="en-US" dirty="0">
            <a:latin typeface="Georgia" panose="02040502050405020303" pitchFamily="18" charset="0"/>
          </a:endParaRPr>
        </a:p>
      </dgm:t>
    </dgm:pt>
    <dgm:pt modelId="{9294373E-26EF-3E46-942A-7CEC566ECD15}" type="parTrans" cxnId="{14E84EA6-D336-0847-9404-EF995EAB2E34}">
      <dgm:prSet/>
      <dgm:spPr/>
      <dgm:t>
        <a:bodyPr/>
        <a:lstStyle/>
        <a:p>
          <a:endParaRPr lang="en-US"/>
        </a:p>
      </dgm:t>
    </dgm:pt>
    <dgm:pt modelId="{FF8D8218-25CE-DB49-822E-F6D586BCF6AC}" type="sibTrans" cxnId="{14E84EA6-D336-0847-9404-EF995EAB2E34}">
      <dgm:prSet/>
      <dgm:spPr/>
      <dgm:t>
        <a:bodyPr/>
        <a:lstStyle/>
        <a:p>
          <a:endParaRPr lang="en-US"/>
        </a:p>
      </dgm:t>
    </dgm:pt>
    <dgm:pt modelId="{B96CF267-EE6F-0142-8EA2-BB93BBDB2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Georgia" panose="02040502050405020303" pitchFamily="18" charset="0"/>
            </a:rPr>
            <a:t>Topic 1: </a:t>
          </a:r>
          <a:endParaRPr lang="en-US" dirty="0">
            <a:latin typeface="Georgia" panose="02040502050405020303" pitchFamily="18" charset="0"/>
          </a:endParaRPr>
        </a:p>
      </dgm:t>
    </dgm:pt>
    <dgm:pt modelId="{307CDBA0-3851-5A4D-BAE4-FEF9B7D0C5A3}" type="parTrans" cxnId="{5F4FE793-299E-D049-879C-1CE16B8107E4}">
      <dgm:prSet/>
      <dgm:spPr/>
      <dgm:t>
        <a:bodyPr/>
        <a:lstStyle/>
        <a:p>
          <a:endParaRPr lang="en-US"/>
        </a:p>
      </dgm:t>
    </dgm:pt>
    <dgm:pt modelId="{0C7FC3E6-7EB9-4944-B9AB-95255E4442A0}" type="sibTrans" cxnId="{5F4FE793-299E-D049-879C-1CE16B8107E4}">
      <dgm:prSet/>
      <dgm:spPr/>
      <dgm:t>
        <a:bodyPr/>
        <a:lstStyle/>
        <a:p>
          <a:endParaRPr lang="en-US"/>
        </a:p>
      </dgm:t>
    </dgm:pt>
    <dgm:pt modelId="{7CD0E6E0-E400-1940-BBC4-6D078788C090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The presence of ”</a:t>
          </a:r>
          <a:r>
            <a:rPr lang="en-US" b="0" i="0" dirty="0" err="1">
              <a:latin typeface="Georgia" panose="02040502050405020303" pitchFamily="18" charset="0"/>
            </a:rPr>
            <a:t>halloween</a:t>
          </a:r>
          <a:r>
            <a:rPr lang="en-US" b="0" i="0" dirty="0">
              <a:latin typeface="Georgia" panose="02040502050405020303" pitchFamily="18" charset="0"/>
            </a:rPr>
            <a:t>", ”pumpkins", ”treats” with high probabilities in Topic 1 suggests  the topic is about Halloween.</a:t>
          </a:r>
          <a:endParaRPr lang="en-US" dirty="0">
            <a:latin typeface="Georgia" panose="02040502050405020303" pitchFamily="18" charset="0"/>
          </a:endParaRPr>
        </a:p>
      </dgm:t>
    </dgm:pt>
    <dgm:pt modelId="{913FE6B9-A4B4-7A47-8CA3-B73C4F9E8563}" type="parTrans" cxnId="{4E0599E9-8A47-884C-B0A9-62995F7D1064}">
      <dgm:prSet/>
      <dgm:spPr/>
      <dgm:t>
        <a:bodyPr/>
        <a:lstStyle/>
        <a:p>
          <a:endParaRPr lang="en-US"/>
        </a:p>
      </dgm:t>
    </dgm:pt>
    <dgm:pt modelId="{393379DF-CB6B-A24E-9891-390F3D628D86}" type="sibTrans" cxnId="{4E0599E9-8A47-884C-B0A9-62995F7D1064}">
      <dgm:prSet/>
      <dgm:spPr/>
      <dgm:t>
        <a:bodyPr/>
        <a:lstStyle/>
        <a:p>
          <a:endParaRPr lang="en-US"/>
        </a:p>
      </dgm:t>
    </dgm:pt>
    <dgm:pt modelId="{75648AC8-995F-154C-9A16-AE3CA31CB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Georgia" panose="02040502050405020303" pitchFamily="18" charset="0"/>
            </a:rPr>
            <a:t>Document A:</a:t>
          </a:r>
          <a:endParaRPr lang="en-US" dirty="0">
            <a:latin typeface="Georgia" panose="02040502050405020303" pitchFamily="18" charset="0"/>
          </a:endParaRPr>
        </a:p>
      </dgm:t>
    </dgm:pt>
    <dgm:pt modelId="{8893251A-9576-3E40-B700-2FE025462088}" type="parTrans" cxnId="{B9F90F89-4AE7-1C41-A4D8-0701766A3E85}">
      <dgm:prSet/>
      <dgm:spPr/>
      <dgm:t>
        <a:bodyPr/>
        <a:lstStyle/>
        <a:p>
          <a:endParaRPr lang="en-US"/>
        </a:p>
      </dgm:t>
    </dgm:pt>
    <dgm:pt modelId="{60652CBC-6B5F-9541-9269-55A76D818611}" type="sibTrans" cxnId="{B9F90F89-4AE7-1C41-A4D8-0701766A3E85}">
      <dgm:prSet/>
      <dgm:spPr/>
      <dgm:t>
        <a:bodyPr/>
        <a:lstStyle/>
        <a:p>
          <a:endParaRPr lang="en-US"/>
        </a:p>
      </dgm:t>
    </dgm:pt>
    <dgm:pt modelId="{6E981FEF-E0DB-9C4F-AFD4-84363C058B43}" type="pres">
      <dgm:prSet presAssocID="{DB28CFFD-5C5D-4B63-A98D-515FD3FA3E2C}" presName="Name0" presStyleCnt="0">
        <dgm:presLayoutVars>
          <dgm:dir/>
          <dgm:animLvl val="lvl"/>
          <dgm:resizeHandles val="exact"/>
        </dgm:presLayoutVars>
      </dgm:prSet>
      <dgm:spPr/>
    </dgm:pt>
    <dgm:pt modelId="{BE2A580B-2C77-A742-B7EF-F9A55A0AFBA9}" type="pres">
      <dgm:prSet presAssocID="{90E682E5-3C4B-4DD4-ADD0-9EC6942A3C25}" presName="composite" presStyleCnt="0"/>
      <dgm:spPr/>
    </dgm:pt>
    <dgm:pt modelId="{34E582CD-D2D5-3641-8779-65841DB05349}" type="pres">
      <dgm:prSet presAssocID="{90E682E5-3C4B-4DD4-ADD0-9EC6942A3C2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16C1E05-443F-934E-B938-87B446EC07B9}" type="pres">
      <dgm:prSet presAssocID="{90E682E5-3C4B-4DD4-ADD0-9EC6942A3C25}" presName="desTx" presStyleLbl="alignAccFollowNode1" presStyleIdx="0" presStyleCnt="2">
        <dgm:presLayoutVars>
          <dgm:bulletEnabled val="1"/>
        </dgm:presLayoutVars>
      </dgm:prSet>
      <dgm:spPr/>
    </dgm:pt>
    <dgm:pt modelId="{37A7A7E6-3190-164F-9E3D-5EB2178F99E0}" type="pres">
      <dgm:prSet presAssocID="{79AB1769-819F-4327-8749-FD600C007764}" presName="space" presStyleCnt="0"/>
      <dgm:spPr/>
    </dgm:pt>
    <dgm:pt modelId="{40E77DA8-80D0-8C49-81EF-63CA90500575}" type="pres">
      <dgm:prSet presAssocID="{196E033B-404F-4F47-B242-AEDCDE49BA7D}" presName="composite" presStyleCnt="0"/>
      <dgm:spPr/>
    </dgm:pt>
    <dgm:pt modelId="{D1A0EA3C-E7DC-CC48-91A9-EF7C1D367E71}" type="pres">
      <dgm:prSet presAssocID="{196E033B-404F-4F47-B242-AEDCDE49BA7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EB3B007-7156-774B-94CD-C6F651EFC21F}" type="pres">
      <dgm:prSet presAssocID="{196E033B-404F-4F47-B242-AEDCDE49BA7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BF82F1D-AB54-42B3-8821-94FD2B6A43F3}" srcId="{DB28CFFD-5C5D-4B63-A98D-515FD3FA3E2C}" destId="{196E033B-404F-4F47-B242-AEDCDE49BA7D}" srcOrd="1" destOrd="0" parTransId="{2FBB05B5-DC63-48C3-8AE3-FCA4EC4748C6}" sibTransId="{D830CECA-E0AE-44DE-809D-B41F35CF016C}"/>
    <dgm:cxn modelId="{63E94B2D-EDF5-EE48-A125-2ECC429D8F8D}" type="presOf" srcId="{F0CDDCDF-068F-A54E-A208-11CA6E06B73D}" destId="{216C1E05-443F-934E-B938-87B446EC07B9}" srcOrd="0" destOrd="3" presId="urn:microsoft.com/office/officeart/2005/8/layout/hList1"/>
    <dgm:cxn modelId="{BE18B92D-5ADC-6D40-9F8B-751972D11D31}" type="presOf" srcId="{196E033B-404F-4F47-B242-AEDCDE49BA7D}" destId="{D1A0EA3C-E7DC-CC48-91A9-EF7C1D367E71}" srcOrd="0" destOrd="0" presId="urn:microsoft.com/office/officeart/2005/8/layout/hList1"/>
    <dgm:cxn modelId="{B560E434-CE81-1648-82F2-00EAE3905F0C}" type="presOf" srcId="{68E4A393-3532-F64F-8100-748D241590B5}" destId="{216C1E05-443F-934E-B938-87B446EC07B9}" srcOrd="0" destOrd="2" presId="urn:microsoft.com/office/officeart/2005/8/layout/hList1"/>
    <dgm:cxn modelId="{90EB723E-4812-7948-82FA-8259CCBB8200}" type="presOf" srcId="{AC7BE217-59DA-423F-8F1A-822AA560653F}" destId="{8EB3B007-7156-774B-94CD-C6F651EFC21F}" srcOrd="0" destOrd="0" presId="urn:microsoft.com/office/officeart/2005/8/layout/hList1"/>
    <dgm:cxn modelId="{0781C73E-4D89-5645-BFB3-E1E4BC45D9D2}" type="presOf" srcId="{75648AC8-995F-154C-9A16-AE3CA31CB8F6}" destId="{216C1E05-443F-934E-B938-87B446EC07B9}" srcOrd="0" destOrd="1" presId="urn:microsoft.com/office/officeart/2005/8/layout/hList1"/>
    <dgm:cxn modelId="{D4183C56-0954-4AA1-8005-9095015CF267}" srcId="{90E682E5-3C4B-4DD4-ADD0-9EC6942A3C25}" destId="{DF0255C5-467A-4042-83F3-EBF0D633B10F}" srcOrd="0" destOrd="0" parTransId="{E3E251C0-98D3-4C52-A6F5-4C8F56C8959D}" sibTransId="{D9822096-A0E1-40A7-A41D-629797DF9A24}"/>
    <dgm:cxn modelId="{F381D25B-2EF2-4578-92C0-9A656962CCD8}" srcId="{196E033B-404F-4F47-B242-AEDCDE49BA7D}" destId="{AC7BE217-59DA-423F-8F1A-822AA560653F}" srcOrd="0" destOrd="0" parTransId="{94854450-5D34-4DFA-82BB-4011F0B43958}" sibTransId="{6725FEA1-5EFB-4069-AA59-4A3380F3880D}"/>
    <dgm:cxn modelId="{842B915C-8F1F-6747-8144-591BA2AF32F0}" type="presOf" srcId="{B96CF267-EE6F-0142-8EA2-BB93BBDB270E}" destId="{8EB3B007-7156-774B-94CD-C6F651EFC21F}" srcOrd="0" destOrd="1" presId="urn:microsoft.com/office/officeart/2005/8/layout/hList1"/>
    <dgm:cxn modelId="{149BFD6B-B780-AF4C-A66B-7001AB320D48}" type="presOf" srcId="{90E682E5-3C4B-4DD4-ADD0-9EC6942A3C25}" destId="{34E582CD-D2D5-3641-8779-65841DB05349}" srcOrd="0" destOrd="0" presId="urn:microsoft.com/office/officeart/2005/8/layout/hList1"/>
    <dgm:cxn modelId="{B9F90F89-4AE7-1C41-A4D8-0701766A3E85}" srcId="{90E682E5-3C4B-4DD4-ADD0-9EC6942A3C25}" destId="{75648AC8-995F-154C-9A16-AE3CA31CB8F6}" srcOrd="1" destOrd="0" parTransId="{8893251A-9576-3E40-B700-2FE025462088}" sibTransId="{60652CBC-6B5F-9541-9269-55A76D818611}"/>
    <dgm:cxn modelId="{795BEB8B-A5B2-49E6-88C8-F30352B902EB}" srcId="{DB28CFFD-5C5D-4B63-A98D-515FD3FA3E2C}" destId="{90E682E5-3C4B-4DD4-ADD0-9EC6942A3C25}" srcOrd="0" destOrd="0" parTransId="{C40D82C9-EAD8-4C9B-BBAB-B52035EB1FD2}" sibTransId="{79AB1769-819F-4327-8749-FD600C007764}"/>
    <dgm:cxn modelId="{226A488F-9214-C043-B1DC-B1132B605636}" srcId="{75648AC8-995F-154C-9A16-AE3CA31CB8F6}" destId="{F0CDDCDF-068F-A54E-A208-11CA6E06B73D}" srcOrd="1" destOrd="0" parTransId="{D071F662-76FF-AF4B-AB54-D310F19C5BFE}" sibTransId="{08DD62C4-2AB4-AE4B-B97B-7D7CF1FD6A70}"/>
    <dgm:cxn modelId="{5F4FE793-299E-D049-879C-1CE16B8107E4}" srcId="{196E033B-404F-4F47-B242-AEDCDE49BA7D}" destId="{B96CF267-EE6F-0142-8EA2-BB93BBDB270E}" srcOrd="1" destOrd="0" parTransId="{307CDBA0-3851-5A4D-BAE4-FEF9B7D0C5A3}" sibTransId="{0C7FC3E6-7EB9-4944-B9AB-95255E4442A0}"/>
    <dgm:cxn modelId="{CF170CA5-6B70-CE44-89AE-03162810D33F}" type="presOf" srcId="{AF1CA58F-82A2-F647-B721-A879C2066035}" destId="{216C1E05-443F-934E-B938-87B446EC07B9}" srcOrd="0" destOrd="4" presId="urn:microsoft.com/office/officeart/2005/8/layout/hList1"/>
    <dgm:cxn modelId="{14E84EA6-D336-0847-9404-EF995EAB2E34}" srcId="{75648AC8-995F-154C-9A16-AE3CA31CB8F6}" destId="{AF1CA58F-82A2-F647-B721-A879C2066035}" srcOrd="2" destOrd="0" parTransId="{9294373E-26EF-3E46-942A-7CEC566ECD15}" sibTransId="{FF8D8218-25CE-DB49-822E-F6D586BCF6AC}"/>
    <dgm:cxn modelId="{0FD369AF-6B6D-B34B-AC93-B34A3D0E640E}" srcId="{75648AC8-995F-154C-9A16-AE3CA31CB8F6}" destId="{68E4A393-3532-F64F-8100-748D241590B5}" srcOrd="0" destOrd="0" parTransId="{2C3C2D9D-81A1-F740-9872-861C2BE89AE5}" sibTransId="{D85EE760-9DE8-4C40-BDB4-FE9CDEBE10FF}"/>
    <dgm:cxn modelId="{1A9909E0-2781-E242-A0AD-60A0C1E66DFD}" type="presOf" srcId="{DB28CFFD-5C5D-4B63-A98D-515FD3FA3E2C}" destId="{6E981FEF-E0DB-9C4F-AFD4-84363C058B43}" srcOrd="0" destOrd="0" presId="urn:microsoft.com/office/officeart/2005/8/layout/hList1"/>
    <dgm:cxn modelId="{4E0599E9-8A47-884C-B0A9-62995F7D1064}" srcId="{B96CF267-EE6F-0142-8EA2-BB93BBDB270E}" destId="{7CD0E6E0-E400-1940-BBC4-6D078788C090}" srcOrd="0" destOrd="0" parTransId="{913FE6B9-A4B4-7A47-8CA3-B73C4F9E8563}" sibTransId="{393379DF-CB6B-A24E-9891-390F3D628D86}"/>
    <dgm:cxn modelId="{FEFB47EF-E5FE-AB40-B9B2-BD94CDC3F0C9}" type="presOf" srcId="{DF0255C5-467A-4042-83F3-EBF0D633B10F}" destId="{216C1E05-443F-934E-B938-87B446EC07B9}" srcOrd="0" destOrd="0" presId="urn:microsoft.com/office/officeart/2005/8/layout/hList1"/>
    <dgm:cxn modelId="{8C98CAF5-E689-6D4E-BD37-324A69EA5F6D}" type="presOf" srcId="{7CD0E6E0-E400-1940-BBC4-6D078788C090}" destId="{8EB3B007-7156-774B-94CD-C6F651EFC21F}" srcOrd="0" destOrd="2" presId="urn:microsoft.com/office/officeart/2005/8/layout/hList1"/>
    <dgm:cxn modelId="{56542C93-B408-0B40-80B7-A66EFCC11700}" type="presParOf" srcId="{6E981FEF-E0DB-9C4F-AFD4-84363C058B43}" destId="{BE2A580B-2C77-A742-B7EF-F9A55A0AFBA9}" srcOrd="0" destOrd="0" presId="urn:microsoft.com/office/officeart/2005/8/layout/hList1"/>
    <dgm:cxn modelId="{FD1BA738-F8B4-854D-882D-658514558D4D}" type="presParOf" srcId="{BE2A580B-2C77-A742-B7EF-F9A55A0AFBA9}" destId="{34E582CD-D2D5-3641-8779-65841DB05349}" srcOrd="0" destOrd="0" presId="urn:microsoft.com/office/officeart/2005/8/layout/hList1"/>
    <dgm:cxn modelId="{24A2C68A-4ACB-CA4A-ACA3-77CB5A7EBF47}" type="presParOf" srcId="{BE2A580B-2C77-A742-B7EF-F9A55A0AFBA9}" destId="{216C1E05-443F-934E-B938-87B446EC07B9}" srcOrd="1" destOrd="0" presId="urn:microsoft.com/office/officeart/2005/8/layout/hList1"/>
    <dgm:cxn modelId="{4930F005-A5FE-7144-B81F-E25517E15790}" type="presParOf" srcId="{6E981FEF-E0DB-9C4F-AFD4-84363C058B43}" destId="{37A7A7E6-3190-164F-9E3D-5EB2178F99E0}" srcOrd="1" destOrd="0" presId="urn:microsoft.com/office/officeart/2005/8/layout/hList1"/>
    <dgm:cxn modelId="{E5CEEAED-62EB-A445-866A-99DCCD07816D}" type="presParOf" srcId="{6E981FEF-E0DB-9C4F-AFD4-84363C058B43}" destId="{40E77DA8-80D0-8C49-81EF-63CA90500575}" srcOrd="2" destOrd="0" presId="urn:microsoft.com/office/officeart/2005/8/layout/hList1"/>
    <dgm:cxn modelId="{071D0CEF-F6DE-0F49-8A8F-2C41BAA10B0F}" type="presParOf" srcId="{40E77DA8-80D0-8C49-81EF-63CA90500575}" destId="{D1A0EA3C-E7DC-CC48-91A9-EF7C1D367E71}" srcOrd="0" destOrd="0" presId="urn:microsoft.com/office/officeart/2005/8/layout/hList1"/>
    <dgm:cxn modelId="{7BABAD02-10A0-9347-88A6-4BA503F09584}" type="presParOf" srcId="{40E77DA8-80D0-8C49-81EF-63CA90500575}" destId="{8EB3B007-7156-774B-94CD-C6F651EFC2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09E0CF-98F5-4018-A601-0F9CE1C50E8E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097E61-41D7-4EB3-826E-99EFD753625E}">
      <dgm:prSet/>
      <dgm:spPr/>
      <dgm:t>
        <a:bodyPr/>
        <a:lstStyle/>
        <a:p>
          <a:r>
            <a:rPr lang="en-US" b="0" i="0"/>
            <a:t>"I love driving my car on the open road." - Mostly Topic 1 (vehicles)</a:t>
          </a:r>
          <a:endParaRPr lang="en-US"/>
        </a:p>
      </dgm:t>
    </dgm:pt>
    <dgm:pt modelId="{88D4DEA7-2070-4732-B149-3E21AA40E87E}" type="parTrans" cxnId="{29D3B09D-84D2-4154-B92E-45A9F9A16C2E}">
      <dgm:prSet/>
      <dgm:spPr/>
      <dgm:t>
        <a:bodyPr/>
        <a:lstStyle/>
        <a:p>
          <a:endParaRPr lang="en-US"/>
        </a:p>
      </dgm:t>
    </dgm:pt>
    <dgm:pt modelId="{562C81A8-6D4B-41D6-A918-3EF999D13284}" type="sibTrans" cxnId="{29D3B09D-84D2-4154-B92E-45A9F9A16C2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CF7F6A2-F6A6-44FE-93CC-F9A83D4434B4}">
      <dgm:prSet/>
      <dgm:spPr/>
      <dgm:t>
        <a:bodyPr/>
        <a:lstStyle/>
        <a:p>
          <a:r>
            <a:rPr lang="en-US" b="0" i="0"/>
            <a:t>"The engine of my vehicle is very powerful." - Mostly Topic 1 (vehicles)</a:t>
          </a:r>
          <a:endParaRPr lang="en-US"/>
        </a:p>
      </dgm:t>
    </dgm:pt>
    <dgm:pt modelId="{F1F5E7A6-D7F4-44ED-937D-2095E6135424}" type="parTrans" cxnId="{8093AC0E-A453-423C-B89B-641715A18DC7}">
      <dgm:prSet/>
      <dgm:spPr/>
      <dgm:t>
        <a:bodyPr/>
        <a:lstStyle/>
        <a:p>
          <a:endParaRPr lang="en-US"/>
        </a:p>
      </dgm:t>
    </dgm:pt>
    <dgm:pt modelId="{3627CC76-F1A8-4ED4-B1A5-2A95E951BF87}" type="sibTrans" cxnId="{8093AC0E-A453-423C-B89B-641715A18DC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197DEAC-9FD5-4D8D-9194-8748F003A6D0}">
      <dgm:prSet/>
      <dgm:spPr/>
      <dgm:t>
        <a:bodyPr/>
        <a:lstStyle/>
        <a:p>
          <a:r>
            <a:rPr lang="en-US" b="0" i="0"/>
            <a:t>"Libraries have thousands of books to read." - Mostly Topic 2 (reading)</a:t>
          </a:r>
          <a:endParaRPr lang="en-US"/>
        </a:p>
      </dgm:t>
    </dgm:pt>
    <dgm:pt modelId="{CB4EB6E7-B047-43CF-B29A-CD68855099CD}" type="parTrans" cxnId="{E2FA09C6-4F50-4C21-8F3B-CE1D7AC7A03F}">
      <dgm:prSet/>
      <dgm:spPr/>
      <dgm:t>
        <a:bodyPr/>
        <a:lstStyle/>
        <a:p>
          <a:endParaRPr lang="en-US"/>
        </a:p>
      </dgm:t>
    </dgm:pt>
    <dgm:pt modelId="{D08E5CF3-F30D-44C5-B351-370668E69759}" type="sibTrans" cxnId="{E2FA09C6-4F50-4C21-8F3B-CE1D7AC7A03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BFD12F6-A699-4976-BD6E-56BB55F08D72}">
      <dgm:prSet/>
      <dgm:spPr/>
      <dgm:t>
        <a:bodyPr/>
        <a:lstStyle/>
        <a:p>
          <a:r>
            <a:rPr lang="en-US" b="0" i="0"/>
            <a:t>"Reading a good book is a joy." - Mostly Topic 2 (reading)</a:t>
          </a:r>
          <a:endParaRPr lang="en-US"/>
        </a:p>
      </dgm:t>
    </dgm:pt>
    <dgm:pt modelId="{8A37418A-CD86-460F-B6B3-22F094EED8CD}" type="parTrans" cxnId="{B903C435-D8AD-412C-AF64-5C42AD769449}">
      <dgm:prSet/>
      <dgm:spPr/>
      <dgm:t>
        <a:bodyPr/>
        <a:lstStyle/>
        <a:p>
          <a:endParaRPr lang="en-US"/>
        </a:p>
      </dgm:t>
    </dgm:pt>
    <dgm:pt modelId="{5F9CB6ED-AAC9-4097-9FE6-E25E67A67334}" type="sibTrans" cxnId="{B903C435-D8AD-412C-AF64-5C42AD76944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188D6DB-8A9C-4B4B-9068-30FB69A67FC4}">
      <dgm:prSet/>
      <dgm:spPr/>
      <dgm:t>
        <a:bodyPr/>
        <a:lstStyle/>
        <a:p>
          <a:r>
            <a:rPr lang="en-US" b="0" i="0"/>
            <a:t>"Cooking fresh meals is therapeutic." - Mostly Topic 3 (cooking)</a:t>
          </a:r>
          <a:endParaRPr lang="en-US"/>
        </a:p>
      </dgm:t>
    </dgm:pt>
    <dgm:pt modelId="{6E547360-5C0D-4D9F-9AC1-58104761D02B}" type="parTrans" cxnId="{88220F73-888F-49D7-8CE2-C35478E825DD}">
      <dgm:prSet/>
      <dgm:spPr/>
      <dgm:t>
        <a:bodyPr/>
        <a:lstStyle/>
        <a:p>
          <a:endParaRPr lang="en-US"/>
        </a:p>
      </dgm:t>
    </dgm:pt>
    <dgm:pt modelId="{C63F4B94-EFEA-4D7E-8179-A0418E2EFDF1}" type="sibTrans" cxnId="{88220F73-888F-49D7-8CE2-C35478E825D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F7DEE0B-E3D0-417D-96AD-26BA476EDDB8}">
      <dgm:prSet/>
      <dgm:spPr/>
      <dgm:t>
        <a:bodyPr/>
        <a:lstStyle/>
        <a:p>
          <a:r>
            <a:rPr lang="en-US" b="0" i="0"/>
            <a:t>"A kitchen is a place where meals are prepared." - Mostly Topic 3 (cooking)</a:t>
          </a:r>
          <a:endParaRPr lang="en-US"/>
        </a:p>
      </dgm:t>
    </dgm:pt>
    <dgm:pt modelId="{1FE199DD-41E6-4212-BE23-36DB0883C812}" type="parTrans" cxnId="{19B25CD5-F06A-447B-85A0-392F64268509}">
      <dgm:prSet/>
      <dgm:spPr/>
      <dgm:t>
        <a:bodyPr/>
        <a:lstStyle/>
        <a:p>
          <a:endParaRPr lang="en-US"/>
        </a:p>
      </dgm:t>
    </dgm:pt>
    <dgm:pt modelId="{40378C05-CBCC-4616-91CE-B6D60D6BE581}" type="sibTrans" cxnId="{19B25CD5-F06A-447B-85A0-392F64268509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A83CFC8-CBEA-D646-8F0B-B192A1184DCD}" type="pres">
      <dgm:prSet presAssocID="{3C09E0CF-98F5-4018-A601-0F9CE1C50E8E}" presName="linearFlow" presStyleCnt="0">
        <dgm:presLayoutVars>
          <dgm:dir/>
          <dgm:animLvl val="lvl"/>
          <dgm:resizeHandles val="exact"/>
        </dgm:presLayoutVars>
      </dgm:prSet>
      <dgm:spPr/>
    </dgm:pt>
    <dgm:pt modelId="{D7D82363-5A96-3B4C-88E7-20A6A2C50371}" type="pres">
      <dgm:prSet presAssocID="{2A097E61-41D7-4EB3-826E-99EFD753625E}" presName="compositeNode" presStyleCnt="0"/>
      <dgm:spPr/>
    </dgm:pt>
    <dgm:pt modelId="{F0E4805E-8E9E-4544-8B4A-6187F6ADFDC6}" type="pres">
      <dgm:prSet presAssocID="{2A097E61-41D7-4EB3-826E-99EFD753625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A0BA01E-B608-C546-B22D-D951DC3F2077}" type="pres">
      <dgm:prSet presAssocID="{2A097E61-41D7-4EB3-826E-99EFD753625E}" presName="parSh" presStyleCnt="0"/>
      <dgm:spPr/>
    </dgm:pt>
    <dgm:pt modelId="{B1DB9301-1AF6-B24D-8291-85AC8163147E}" type="pres">
      <dgm:prSet presAssocID="{2A097E61-41D7-4EB3-826E-99EFD753625E}" presName="lineNode" presStyleLbl="alignAccFollowNode1" presStyleIdx="0" presStyleCnt="18"/>
      <dgm:spPr/>
    </dgm:pt>
    <dgm:pt modelId="{7587F216-7E88-944F-BDD6-0AEBC6D5F2A4}" type="pres">
      <dgm:prSet presAssocID="{2A097E61-41D7-4EB3-826E-99EFD753625E}" presName="lineArrowNode" presStyleLbl="alignAccFollowNode1" presStyleIdx="1" presStyleCnt="18"/>
      <dgm:spPr/>
    </dgm:pt>
    <dgm:pt modelId="{99D401D9-3C9A-2B42-BF4F-6BDE256CB8FB}" type="pres">
      <dgm:prSet presAssocID="{562C81A8-6D4B-41D6-A918-3EF999D1328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4EA1EE4-B890-2346-A03A-689DCD8FDD89}" type="pres">
      <dgm:prSet presAssocID="{562C81A8-6D4B-41D6-A918-3EF999D13284}" presName="spacerBetweenCircleAndCallout" presStyleCnt="0">
        <dgm:presLayoutVars/>
      </dgm:prSet>
      <dgm:spPr/>
    </dgm:pt>
    <dgm:pt modelId="{9C54CF37-1883-3549-BEA1-E81CEC0E497E}" type="pres">
      <dgm:prSet presAssocID="{2A097E61-41D7-4EB3-826E-99EFD753625E}" presName="nodeText" presStyleLbl="alignAccFollowNode1" presStyleIdx="2" presStyleCnt="18">
        <dgm:presLayoutVars>
          <dgm:bulletEnabled val="1"/>
        </dgm:presLayoutVars>
      </dgm:prSet>
      <dgm:spPr/>
    </dgm:pt>
    <dgm:pt modelId="{CEDEA647-A1CB-DF42-BDE2-469C14FCBF51}" type="pres">
      <dgm:prSet presAssocID="{562C81A8-6D4B-41D6-A918-3EF999D13284}" presName="sibTransComposite" presStyleCnt="0"/>
      <dgm:spPr/>
    </dgm:pt>
    <dgm:pt modelId="{B4FA3B54-7D87-6C48-B93C-C0F7F43EFDB2}" type="pres">
      <dgm:prSet presAssocID="{8CF7F6A2-F6A6-44FE-93CC-F9A83D4434B4}" presName="compositeNode" presStyleCnt="0"/>
      <dgm:spPr/>
    </dgm:pt>
    <dgm:pt modelId="{C3F0BD6B-1349-AF47-9C26-0A8EA71B08AD}" type="pres">
      <dgm:prSet presAssocID="{8CF7F6A2-F6A6-44FE-93CC-F9A83D4434B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970B5D2-FFC5-F44A-863E-5E55A72AE4C1}" type="pres">
      <dgm:prSet presAssocID="{8CF7F6A2-F6A6-44FE-93CC-F9A83D4434B4}" presName="parSh" presStyleCnt="0"/>
      <dgm:spPr/>
    </dgm:pt>
    <dgm:pt modelId="{083B97E8-5269-F14A-BD54-A8C03EE7CB0A}" type="pres">
      <dgm:prSet presAssocID="{8CF7F6A2-F6A6-44FE-93CC-F9A83D4434B4}" presName="lineNode" presStyleLbl="alignAccFollowNode1" presStyleIdx="3" presStyleCnt="18"/>
      <dgm:spPr/>
    </dgm:pt>
    <dgm:pt modelId="{B3EE2FF0-4504-B843-BF83-39167203C6D8}" type="pres">
      <dgm:prSet presAssocID="{8CF7F6A2-F6A6-44FE-93CC-F9A83D4434B4}" presName="lineArrowNode" presStyleLbl="alignAccFollowNode1" presStyleIdx="4" presStyleCnt="18"/>
      <dgm:spPr/>
    </dgm:pt>
    <dgm:pt modelId="{6327656B-49A5-354A-BB98-68043A2B1798}" type="pres">
      <dgm:prSet presAssocID="{3627CC76-F1A8-4ED4-B1A5-2A95E951BF87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588106F2-207A-654B-82DF-F40062C8921D}" type="pres">
      <dgm:prSet presAssocID="{3627CC76-F1A8-4ED4-B1A5-2A95E951BF87}" presName="spacerBetweenCircleAndCallout" presStyleCnt="0">
        <dgm:presLayoutVars/>
      </dgm:prSet>
      <dgm:spPr/>
    </dgm:pt>
    <dgm:pt modelId="{29723857-A03C-004A-BBDC-6F57F82823E4}" type="pres">
      <dgm:prSet presAssocID="{8CF7F6A2-F6A6-44FE-93CC-F9A83D4434B4}" presName="nodeText" presStyleLbl="alignAccFollowNode1" presStyleIdx="5" presStyleCnt="18">
        <dgm:presLayoutVars>
          <dgm:bulletEnabled val="1"/>
        </dgm:presLayoutVars>
      </dgm:prSet>
      <dgm:spPr/>
    </dgm:pt>
    <dgm:pt modelId="{04162D61-A6C8-EE4B-B702-AEB6AAF85F12}" type="pres">
      <dgm:prSet presAssocID="{3627CC76-F1A8-4ED4-B1A5-2A95E951BF87}" presName="sibTransComposite" presStyleCnt="0"/>
      <dgm:spPr/>
    </dgm:pt>
    <dgm:pt modelId="{C7D8707E-530A-9345-B1FF-5D552317D50F}" type="pres">
      <dgm:prSet presAssocID="{A197DEAC-9FD5-4D8D-9194-8748F003A6D0}" presName="compositeNode" presStyleCnt="0"/>
      <dgm:spPr/>
    </dgm:pt>
    <dgm:pt modelId="{89F6165F-B7FA-5D47-9825-8920588F487D}" type="pres">
      <dgm:prSet presAssocID="{A197DEAC-9FD5-4D8D-9194-8748F003A6D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E7E3F33-5B7D-8C49-B963-535D1CFF132D}" type="pres">
      <dgm:prSet presAssocID="{A197DEAC-9FD5-4D8D-9194-8748F003A6D0}" presName="parSh" presStyleCnt="0"/>
      <dgm:spPr/>
    </dgm:pt>
    <dgm:pt modelId="{6603374E-D38D-5241-81D8-F7FC7DA877BD}" type="pres">
      <dgm:prSet presAssocID="{A197DEAC-9FD5-4D8D-9194-8748F003A6D0}" presName="lineNode" presStyleLbl="alignAccFollowNode1" presStyleIdx="6" presStyleCnt="18"/>
      <dgm:spPr/>
    </dgm:pt>
    <dgm:pt modelId="{6D12793B-3900-B44C-B6B2-68023393F237}" type="pres">
      <dgm:prSet presAssocID="{A197DEAC-9FD5-4D8D-9194-8748F003A6D0}" presName="lineArrowNode" presStyleLbl="alignAccFollowNode1" presStyleIdx="7" presStyleCnt="18"/>
      <dgm:spPr/>
    </dgm:pt>
    <dgm:pt modelId="{71EDBF02-1DAB-DD41-B95C-CE75A428CED4}" type="pres">
      <dgm:prSet presAssocID="{D08E5CF3-F30D-44C5-B351-370668E6975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B84D755-C082-2448-B1CA-A31A3DEBFC88}" type="pres">
      <dgm:prSet presAssocID="{D08E5CF3-F30D-44C5-B351-370668E69759}" presName="spacerBetweenCircleAndCallout" presStyleCnt="0">
        <dgm:presLayoutVars/>
      </dgm:prSet>
      <dgm:spPr/>
    </dgm:pt>
    <dgm:pt modelId="{5FA242DC-49EA-D74C-892B-53A188807074}" type="pres">
      <dgm:prSet presAssocID="{A197DEAC-9FD5-4D8D-9194-8748F003A6D0}" presName="nodeText" presStyleLbl="alignAccFollowNode1" presStyleIdx="8" presStyleCnt="18">
        <dgm:presLayoutVars>
          <dgm:bulletEnabled val="1"/>
        </dgm:presLayoutVars>
      </dgm:prSet>
      <dgm:spPr/>
    </dgm:pt>
    <dgm:pt modelId="{B4FC43A2-B099-7349-B30D-5558137DEF56}" type="pres">
      <dgm:prSet presAssocID="{D08E5CF3-F30D-44C5-B351-370668E69759}" presName="sibTransComposite" presStyleCnt="0"/>
      <dgm:spPr/>
    </dgm:pt>
    <dgm:pt modelId="{0D7A3479-FB0C-EB45-BBC3-3CDC1FA25534}" type="pres">
      <dgm:prSet presAssocID="{0BFD12F6-A699-4976-BD6E-56BB55F08D72}" presName="compositeNode" presStyleCnt="0"/>
      <dgm:spPr/>
    </dgm:pt>
    <dgm:pt modelId="{A9D622F2-4617-CE44-89A1-52FBA528A0A4}" type="pres">
      <dgm:prSet presAssocID="{0BFD12F6-A699-4976-BD6E-56BB55F08D7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B7D1CD7-B7F6-9040-B961-DC07D5CF6FD5}" type="pres">
      <dgm:prSet presAssocID="{0BFD12F6-A699-4976-BD6E-56BB55F08D72}" presName="parSh" presStyleCnt="0"/>
      <dgm:spPr/>
    </dgm:pt>
    <dgm:pt modelId="{A8C773DB-97D5-1047-B5F7-A3AE5940B6F6}" type="pres">
      <dgm:prSet presAssocID="{0BFD12F6-A699-4976-BD6E-56BB55F08D72}" presName="lineNode" presStyleLbl="alignAccFollowNode1" presStyleIdx="9" presStyleCnt="18"/>
      <dgm:spPr/>
    </dgm:pt>
    <dgm:pt modelId="{AA74073A-D48A-AD4F-8DB2-255B9DFBAC11}" type="pres">
      <dgm:prSet presAssocID="{0BFD12F6-A699-4976-BD6E-56BB55F08D72}" presName="lineArrowNode" presStyleLbl="alignAccFollowNode1" presStyleIdx="10" presStyleCnt="18"/>
      <dgm:spPr/>
    </dgm:pt>
    <dgm:pt modelId="{566735C3-C295-354D-8235-DFD8ED7403B3}" type="pres">
      <dgm:prSet presAssocID="{5F9CB6ED-AAC9-4097-9FE6-E25E67A67334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E30DD6CA-E089-D34D-A843-06DDEF869CC8}" type="pres">
      <dgm:prSet presAssocID="{5F9CB6ED-AAC9-4097-9FE6-E25E67A67334}" presName="spacerBetweenCircleAndCallout" presStyleCnt="0">
        <dgm:presLayoutVars/>
      </dgm:prSet>
      <dgm:spPr/>
    </dgm:pt>
    <dgm:pt modelId="{43BE7A0A-2180-4E47-8537-FF9EEACC8609}" type="pres">
      <dgm:prSet presAssocID="{0BFD12F6-A699-4976-BD6E-56BB55F08D72}" presName="nodeText" presStyleLbl="alignAccFollowNode1" presStyleIdx="11" presStyleCnt="18">
        <dgm:presLayoutVars>
          <dgm:bulletEnabled val="1"/>
        </dgm:presLayoutVars>
      </dgm:prSet>
      <dgm:spPr/>
    </dgm:pt>
    <dgm:pt modelId="{992E61DD-DCFF-DB40-B6BF-0BF6B69D9F95}" type="pres">
      <dgm:prSet presAssocID="{5F9CB6ED-AAC9-4097-9FE6-E25E67A67334}" presName="sibTransComposite" presStyleCnt="0"/>
      <dgm:spPr/>
    </dgm:pt>
    <dgm:pt modelId="{412848A2-2198-F346-AB47-5F7DC9CD6513}" type="pres">
      <dgm:prSet presAssocID="{5188D6DB-8A9C-4B4B-9068-30FB69A67FC4}" presName="compositeNode" presStyleCnt="0"/>
      <dgm:spPr/>
    </dgm:pt>
    <dgm:pt modelId="{233890C8-C356-FD47-A632-9036776B3932}" type="pres">
      <dgm:prSet presAssocID="{5188D6DB-8A9C-4B4B-9068-30FB69A67FC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E17A000-5389-A047-BE62-1DC8307E7700}" type="pres">
      <dgm:prSet presAssocID="{5188D6DB-8A9C-4B4B-9068-30FB69A67FC4}" presName="parSh" presStyleCnt="0"/>
      <dgm:spPr/>
    </dgm:pt>
    <dgm:pt modelId="{D9AF4432-C744-5045-9901-713D8C47AAC3}" type="pres">
      <dgm:prSet presAssocID="{5188D6DB-8A9C-4B4B-9068-30FB69A67FC4}" presName="lineNode" presStyleLbl="alignAccFollowNode1" presStyleIdx="12" presStyleCnt="18"/>
      <dgm:spPr/>
    </dgm:pt>
    <dgm:pt modelId="{EE66BCF1-FEA0-CB42-845E-9999678A2CF8}" type="pres">
      <dgm:prSet presAssocID="{5188D6DB-8A9C-4B4B-9068-30FB69A67FC4}" presName="lineArrowNode" presStyleLbl="alignAccFollowNode1" presStyleIdx="13" presStyleCnt="18"/>
      <dgm:spPr/>
    </dgm:pt>
    <dgm:pt modelId="{CEFE9813-72DF-904D-9FBE-E18D9B061398}" type="pres">
      <dgm:prSet presAssocID="{C63F4B94-EFEA-4D7E-8179-A0418E2EFDF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0B8CC1A-5FA4-7A44-863C-A089ACC62B4C}" type="pres">
      <dgm:prSet presAssocID="{C63F4B94-EFEA-4D7E-8179-A0418E2EFDF1}" presName="spacerBetweenCircleAndCallout" presStyleCnt="0">
        <dgm:presLayoutVars/>
      </dgm:prSet>
      <dgm:spPr/>
    </dgm:pt>
    <dgm:pt modelId="{7B531D68-735F-1A46-9F25-2B1B638D49F9}" type="pres">
      <dgm:prSet presAssocID="{5188D6DB-8A9C-4B4B-9068-30FB69A67FC4}" presName="nodeText" presStyleLbl="alignAccFollowNode1" presStyleIdx="14" presStyleCnt="18">
        <dgm:presLayoutVars>
          <dgm:bulletEnabled val="1"/>
        </dgm:presLayoutVars>
      </dgm:prSet>
      <dgm:spPr/>
    </dgm:pt>
    <dgm:pt modelId="{C45C2CF3-1106-8B41-92A1-102F4A99A90D}" type="pres">
      <dgm:prSet presAssocID="{C63F4B94-EFEA-4D7E-8179-A0418E2EFDF1}" presName="sibTransComposite" presStyleCnt="0"/>
      <dgm:spPr/>
    </dgm:pt>
    <dgm:pt modelId="{36C8B92A-838C-7A44-BEB5-F337DDFDD16D}" type="pres">
      <dgm:prSet presAssocID="{EF7DEE0B-E3D0-417D-96AD-26BA476EDDB8}" presName="compositeNode" presStyleCnt="0"/>
      <dgm:spPr/>
    </dgm:pt>
    <dgm:pt modelId="{EBDFAD90-ED30-A24D-92F0-D41B85AFB137}" type="pres">
      <dgm:prSet presAssocID="{EF7DEE0B-E3D0-417D-96AD-26BA476EDDB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74B9241-3784-D34F-BF30-AFFE32076A54}" type="pres">
      <dgm:prSet presAssocID="{EF7DEE0B-E3D0-417D-96AD-26BA476EDDB8}" presName="parSh" presStyleCnt="0"/>
      <dgm:spPr/>
    </dgm:pt>
    <dgm:pt modelId="{77D18DD9-EA3F-944C-AE5C-087BA1E94595}" type="pres">
      <dgm:prSet presAssocID="{EF7DEE0B-E3D0-417D-96AD-26BA476EDDB8}" presName="lineNode" presStyleLbl="alignAccFollowNode1" presStyleIdx="15" presStyleCnt="18"/>
      <dgm:spPr/>
    </dgm:pt>
    <dgm:pt modelId="{8F4362B4-A4CF-B840-B449-C21BDE00C8BE}" type="pres">
      <dgm:prSet presAssocID="{EF7DEE0B-E3D0-417D-96AD-26BA476EDDB8}" presName="lineArrowNode" presStyleLbl="alignAccFollowNode1" presStyleIdx="16" presStyleCnt="18"/>
      <dgm:spPr/>
    </dgm:pt>
    <dgm:pt modelId="{DFB22028-7214-F042-B746-F99DABD73ABF}" type="pres">
      <dgm:prSet presAssocID="{40378C05-CBCC-4616-91CE-B6D60D6BE581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FC790715-865E-1A43-89D7-903A0DEA7043}" type="pres">
      <dgm:prSet presAssocID="{40378C05-CBCC-4616-91CE-B6D60D6BE581}" presName="spacerBetweenCircleAndCallout" presStyleCnt="0">
        <dgm:presLayoutVars/>
      </dgm:prSet>
      <dgm:spPr/>
    </dgm:pt>
    <dgm:pt modelId="{887505E1-2616-284E-97B5-0C059C3800CB}" type="pres">
      <dgm:prSet presAssocID="{EF7DEE0B-E3D0-417D-96AD-26BA476EDDB8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2512850E-961A-8F4E-AE14-64453FBCF1C8}" type="presOf" srcId="{3C09E0CF-98F5-4018-A601-0F9CE1C50E8E}" destId="{6A83CFC8-CBEA-D646-8F0B-B192A1184DCD}" srcOrd="0" destOrd="0" presId="urn:microsoft.com/office/officeart/2016/7/layout/LinearArrowProcessNumbered"/>
    <dgm:cxn modelId="{8093AC0E-A453-423C-B89B-641715A18DC7}" srcId="{3C09E0CF-98F5-4018-A601-0F9CE1C50E8E}" destId="{8CF7F6A2-F6A6-44FE-93CC-F9A83D4434B4}" srcOrd="1" destOrd="0" parTransId="{F1F5E7A6-D7F4-44ED-937D-2095E6135424}" sibTransId="{3627CC76-F1A8-4ED4-B1A5-2A95E951BF87}"/>
    <dgm:cxn modelId="{1DF24618-988A-3443-B83C-BFA4BF7D06C6}" type="presOf" srcId="{C63F4B94-EFEA-4D7E-8179-A0418E2EFDF1}" destId="{CEFE9813-72DF-904D-9FBE-E18D9B061398}" srcOrd="0" destOrd="0" presId="urn:microsoft.com/office/officeart/2016/7/layout/LinearArrowProcessNumbered"/>
    <dgm:cxn modelId="{B903C435-D8AD-412C-AF64-5C42AD769449}" srcId="{3C09E0CF-98F5-4018-A601-0F9CE1C50E8E}" destId="{0BFD12F6-A699-4976-BD6E-56BB55F08D72}" srcOrd="3" destOrd="0" parTransId="{8A37418A-CD86-460F-B6B3-22F094EED8CD}" sibTransId="{5F9CB6ED-AAC9-4097-9FE6-E25E67A67334}"/>
    <dgm:cxn modelId="{65932359-EF9A-7046-940D-C9DB6DB92FB6}" type="presOf" srcId="{3627CC76-F1A8-4ED4-B1A5-2A95E951BF87}" destId="{6327656B-49A5-354A-BB98-68043A2B1798}" srcOrd="0" destOrd="0" presId="urn:microsoft.com/office/officeart/2016/7/layout/LinearArrowProcessNumbered"/>
    <dgm:cxn modelId="{B052EC66-433C-3943-9F90-E96EEC3513CA}" type="presOf" srcId="{8CF7F6A2-F6A6-44FE-93CC-F9A83D4434B4}" destId="{29723857-A03C-004A-BBDC-6F57F82823E4}" srcOrd="0" destOrd="0" presId="urn:microsoft.com/office/officeart/2016/7/layout/LinearArrowProcessNumbered"/>
    <dgm:cxn modelId="{88220F73-888F-49D7-8CE2-C35478E825DD}" srcId="{3C09E0CF-98F5-4018-A601-0F9CE1C50E8E}" destId="{5188D6DB-8A9C-4B4B-9068-30FB69A67FC4}" srcOrd="4" destOrd="0" parTransId="{6E547360-5C0D-4D9F-9AC1-58104761D02B}" sibTransId="{C63F4B94-EFEA-4D7E-8179-A0418E2EFDF1}"/>
    <dgm:cxn modelId="{C3EDED77-C50A-3344-8AAD-DBDB4C5F8CFF}" type="presOf" srcId="{2A097E61-41D7-4EB3-826E-99EFD753625E}" destId="{9C54CF37-1883-3549-BEA1-E81CEC0E497E}" srcOrd="0" destOrd="0" presId="urn:microsoft.com/office/officeart/2016/7/layout/LinearArrowProcessNumbered"/>
    <dgm:cxn modelId="{5045B978-018A-8C4B-BDF3-592503023F86}" type="presOf" srcId="{EF7DEE0B-E3D0-417D-96AD-26BA476EDDB8}" destId="{887505E1-2616-284E-97B5-0C059C3800CB}" srcOrd="0" destOrd="0" presId="urn:microsoft.com/office/officeart/2016/7/layout/LinearArrowProcessNumbered"/>
    <dgm:cxn modelId="{B0088C82-DB4E-BF4E-BE70-06126457F0C3}" type="presOf" srcId="{5188D6DB-8A9C-4B4B-9068-30FB69A67FC4}" destId="{7B531D68-735F-1A46-9F25-2B1B638D49F9}" srcOrd="0" destOrd="0" presId="urn:microsoft.com/office/officeart/2016/7/layout/LinearArrowProcessNumbered"/>
    <dgm:cxn modelId="{68745685-46CF-B348-AB62-E9825519C21C}" type="presOf" srcId="{A197DEAC-9FD5-4D8D-9194-8748F003A6D0}" destId="{5FA242DC-49EA-D74C-892B-53A188807074}" srcOrd="0" destOrd="0" presId="urn:microsoft.com/office/officeart/2016/7/layout/LinearArrowProcessNumbered"/>
    <dgm:cxn modelId="{F89BCC89-683D-DB43-8EB4-826421BDD86A}" type="presOf" srcId="{5F9CB6ED-AAC9-4097-9FE6-E25E67A67334}" destId="{566735C3-C295-354D-8235-DFD8ED7403B3}" srcOrd="0" destOrd="0" presId="urn:microsoft.com/office/officeart/2016/7/layout/LinearArrowProcessNumbered"/>
    <dgm:cxn modelId="{ACC1788A-4C4A-414A-8EAA-CEFCECD77916}" type="presOf" srcId="{562C81A8-6D4B-41D6-A918-3EF999D13284}" destId="{99D401D9-3C9A-2B42-BF4F-6BDE256CB8FB}" srcOrd="0" destOrd="0" presId="urn:microsoft.com/office/officeart/2016/7/layout/LinearArrowProcessNumbered"/>
    <dgm:cxn modelId="{1EE7BA98-174B-DA41-848F-36341339FDE4}" type="presOf" srcId="{40378C05-CBCC-4616-91CE-B6D60D6BE581}" destId="{DFB22028-7214-F042-B746-F99DABD73ABF}" srcOrd="0" destOrd="0" presId="urn:microsoft.com/office/officeart/2016/7/layout/LinearArrowProcessNumbered"/>
    <dgm:cxn modelId="{29D3B09D-84D2-4154-B92E-45A9F9A16C2E}" srcId="{3C09E0CF-98F5-4018-A601-0F9CE1C50E8E}" destId="{2A097E61-41D7-4EB3-826E-99EFD753625E}" srcOrd="0" destOrd="0" parTransId="{88D4DEA7-2070-4732-B149-3E21AA40E87E}" sibTransId="{562C81A8-6D4B-41D6-A918-3EF999D13284}"/>
    <dgm:cxn modelId="{83F6FCAA-8F24-BD41-982F-12A87BEA62BE}" type="presOf" srcId="{0BFD12F6-A699-4976-BD6E-56BB55F08D72}" destId="{43BE7A0A-2180-4E47-8537-FF9EEACC8609}" srcOrd="0" destOrd="0" presId="urn:microsoft.com/office/officeart/2016/7/layout/LinearArrowProcessNumbered"/>
    <dgm:cxn modelId="{E2FA09C6-4F50-4C21-8F3B-CE1D7AC7A03F}" srcId="{3C09E0CF-98F5-4018-A601-0F9CE1C50E8E}" destId="{A197DEAC-9FD5-4D8D-9194-8748F003A6D0}" srcOrd="2" destOrd="0" parTransId="{CB4EB6E7-B047-43CF-B29A-CD68855099CD}" sibTransId="{D08E5CF3-F30D-44C5-B351-370668E69759}"/>
    <dgm:cxn modelId="{C05AAAD3-29AD-5F4F-920A-4756BD103564}" type="presOf" srcId="{D08E5CF3-F30D-44C5-B351-370668E69759}" destId="{71EDBF02-1DAB-DD41-B95C-CE75A428CED4}" srcOrd="0" destOrd="0" presId="urn:microsoft.com/office/officeart/2016/7/layout/LinearArrowProcessNumbered"/>
    <dgm:cxn modelId="{19B25CD5-F06A-447B-85A0-392F64268509}" srcId="{3C09E0CF-98F5-4018-A601-0F9CE1C50E8E}" destId="{EF7DEE0B-E3D0-417D-96AD-26BA476EDDB8}" srcOrd="5" destOrd="0" parTransId="{1FE199DD-41E6-4212-BE23-36DB0883C812}" sibTransId="{40378C05-CBCC-4616-91CE-B6D60D6BE581}"/>
    <dgm:cxn modelId="{70FC9383-398D-9F4B-917E-5A04CEE3F242}" type="presParOf" srcId="{6A83CFC8-CBEA-D646-8F0B-B192A1184DCD}" destId="{D7D82363-5A96-3B4C-88E7-20A6A2C50371}" srcOrd="0" destOrd="0" presId="urn:microsoft.com/office/officeart/2016/7/layout/LinearArrowProcessNumbered"/>
    <dgm:cxn modelId="{D17277FA-B787-9E43-B4FA-32AD9A954960}" type="presParOf" srcId="{D7D82363-5A96-3B4C-88E7-20A6A2C50371}" destId="{F0E4805E-8E9E-4544-8B4A-6187F6ADFDC6}" srcOrd="0" destOrd="0" presId="urn:microsoft.com/office/officeart/2016/7/layout/LinearArrowProcessNumbered"/>
    <dgm:cxn modelId="{46E50512-2FF1-9D40-9322-A393C5A12854}" type="presParOf" srcId="{D7D82363-5A96-3B4C-88E7-20A6A2C50371}" destId="{8A0BA01E-B608-C546-B22D-D951DC3F2077}" srcOrd="1" destOrd="0" presId="urn:microsoft.com/office/officeart/2016/7/layout/LinearArrowProcessNumbered"/>
    <dgm:cxn modelId="{11C4F9D3-FD2B-9F40-A6F7-AB9EBF6305A3}" type="presParOf" srcId="{8A0BA01E-B608-C546-B22D-D951DC3F2077}" destId="{B1DB9301-1AF6-B24D-8291-85AC8163147E}" srcOrd="0" destOrd="0" presId="urn:microsoft.com/office/officeart/2016/7/layout/LinearArrowProcessNumbered"/>
    <dgm:cxn modelId="{B7986D25-164D-6F47-9B5B-2A5D8B391852}" type="presParOf" srcId="{8A0BA01E-B608-C546-B22D-D951DC3F2077}" destId="{7587F216-7E88-944F-BDD6-0AEBC6D5F2A4}" srcOrd="1" destOrd="0" presId="urn:microsoft.com/office/officeart/2016/7/layout/LinearArrowProcessNumbered"/>
    <dgm:cxn modelId="{F4E16213-F679-7E4C-8ED3-28D00DCD2337}" type="presParOf" srcId="{8A0BA01E-B608-C546-B22D-D951DC3F2077}" destId="{99D401D9-3C9A-2B42-BF4F-6BDE256CB8FB}" srcOrd="2" destOrd="0" presId="urn:microsoft.com/office/officeart/2016/7/layout/LinearArrowProcessNumbered"/>
    <dgm:cxn modelId="{1F9E90EC-C45C-EA4F-9B93-0E5CCC7CE999}" type="presParOf" srcId="{8A0BA01E-B608-C546-B22D-D951DC3F2077}" destId="{B4EA1EE4-B890-2346-A03A-689DCD8FDD89}" srcOrd="3" destOrd="0" presId="urn:microsoft.com/office/officeart/2016/7/layout/LinearArrowProcessNumbered"/>
    <dgm:cxn modelId="{2642D0FD-8E87-4641-B154-30EBBC8E6E09}" type="presParOf" srcId="{D7D82363-5A96-3B4C-88E7-20A6A2C50371}" destId="{9C54CF37-1883-3549-BEA1-E81CEC0E497E}" srcOrd="2" destOrd="0" presId="urn:microsoft.com/office/officeart/2016/7/layout/LinearArrowProcessNumbered"/>
    <dgm:cxn modelId="{EA4E22C3-3C77-3846-A108-4DC950690F8D}" type="presParOf" srcId="{6A83CFC8-CBEA-D646-8F0B-B192A1184DCD}" destId="{CEDEA647-A1CB-DF42-BDE2-469C14FCBF51}" srcOrd="1" destOrd="0" presId="urn:microsoft.com/office/officeart/2016/7/layout/LinearArrowProcessNumbered"/>
    <dgm:cxn modelId="{9C0F0D35-4F47-3140-BD4C-8801FAB74678}" type="presParOf" srcId="{6A83CFC8-CBEA-D646-8F0B-B192A1184DCD}" destId="{B4FA3B54-7D87-6C48-B93C-C0F7F43EFDB2}" srcOrd="2" destOrd="0" presId="urn:microsoft.com/office/officeart/2016/7/layout/LinearArrowProcessNumbered"/>
    <dgm:cxn modelId="{37389F1F-1974-474A-ACC4-D899594FA061}" type="presParOf" srcId="{B4FA3B54-7D87-6C48-B93C-C0F7F43EFDB2}" destId="{C3F0BD6B-1349-AF47-9C26-0A8EA71B08AD}" srcOrd="0" destOrd="0" presId="urn:microsoft.com/office/officeart/2016/7/layout/LinearArrowProcessNumbered"/>
    <dgm:cxn modelId="{DB447F1A-7215-7E47-A035-475D05AA4DAC}" type="presParOf" srcId="{B4FA3B54-7D87-6C48-B93C-C0F7F43EFDB2}" destId="{A970B5D2-FFC5-F44A-863E-5E55A72AE4C1}" srcOrd="1" destOrd="0" presId="urn:microsoft.com/office/officeart/2016/7/layout/LinearArrowProcessNumbered"/>
    <dgm:cxn modelId="{E01F7274-14B6-A944-B27B-DD388F4F798C}" type="presParOf" srcId="{A970B5D2-FFC5-F44A-863E-5E55A72AE4C1}" destId="{083B97E8-5269-F14A-BD54-A8C03EE7CB0A}" srcOrd="0" destOrd="0" presId="urn:microsoft.com/office/officeart/2016/7/layout/LinearArrowProcessNumbered"/>
    <dgm:cxn modelId="{7070B2C0-146A-BF41-87EA-C2272FFF5516}" type="presParOf" srcId="{A970B5D2-FFC5-F44A-863E-5E55A72AE4C1}" destId="{B3EE2FF0-4504-B843-BF83-39167203C6D8}" srcOrd="1" destOrd="0" presId="urn:microsoft.com/office/officeart/2016/7/layout/LinearArrowProcessNumbered"/>
    <dgm:cxn modelId="{262B12BB-447A-2A4B-A5BE-37B3458755E6}" type="presParOf" srcId="{A970B5D2-FFC5-F44A-863E-5E55A72AE4C1}" destId="{6327656B-49A5-354A-BB98-68043A2B1798}" srcOrd="2" destOrd="0" presId="urn:microsoft.com/office/officeart/2016/7/layout/LinearArrowProcessNumbered"/>
    <dgm:cxn modelId="{8254282E-872F-AF42-A0AE-2AD506FB858C}" type="presParOf" srcId="{A970B5D2-FFC5-F44A-863E-5E55A72AE4C1}" destId="{588106F2-207A-654B-82DF-F40062C8921D}" srcOrd="3" destOrd="0" presId="urn:microsoft.com/office/officeart/2016/7/layout/LinearArrowProcessNumbered"/>
    <dgm:cxn modelId="{49382C03-BCEB-1146-8225-061A56885634}" type="presParOf" srcId="{B4FA3B54-7D87-6C48-B93C-C0F7F43EFDB2}" destId="{29723857-A03C-004A-BBDC-6F57F82823E4}" srcOrd="2" destOrd="0" presId="urn:microsoft.com/office/officeart/2016/7/layout/LinearArrowProcessNumbered"/>
    <dgm:cxn modelId="{AB0413EE-07EF-9749-A777-57D03A974C71}" type="presParOf" srcId="{6A83CFC8-CBEA-D646-8F0B-B192A1184DCD}" destId="{04162D61-A6C8-EE4B-B702-AEB6AAF85F12}" srcOrd="3" destOrd="0" presId="urn:microsoft.com/office/officeart/2016/7/layout/LinearArrowProcessNumbered"/>
    <dgm:cxn modelId="{7B9A3AC1-276D-AA4E-A2DE-A689D367D9FD}" type="presParOf" srcId="{6A83CFC8-CBEA-D646-8F0B-B192A1184DCD}" destId="{C7D8707E-530A-9345-B1FF-5D552317D50F}" srcOrd="4" destOrd="0" presId="urn:microsoft.com/office/officeart/2016/7/layout/LinearArrowProcessNumbered"/>
    <dgm:cxn modelId="{61CD5B81-E70B-9A4D-9F62-CB384D4A0921}" type="presParOf" srcId="{C7D8707E-530A-9345-B1FF-5D552317D50F}" destId="{89F6165F-B7FA-5D47-9825-8920588F487D}" srcOrd="0" destOrd="0" presId="urn:microsoft.com/office/officeart/2016/7/layout/LinearArrowProcessNumbered"/>
    <dgm:cxn modelId="{B9A6C819-7EFD-BF4A-A51B-3716FA429BFA}" type="presParOf" srcId="{C7D8707E-530A-9345-B1FF-5D552317D50F}" destId="{3E7E3F33-5B7D-8C49-B963-535D1CFF132D}" srcOrd="1" destOrd="0" presId="urn:microsoft.com/office/officeart/2016/7/layout/LinearArrowProcessNumbered"/>
    <dgm:cxn modelId="{A542F6E7-0EEC-F041-9966-471C3E4CF03B}" type="presParOf" srcId="{3E7E3F33-5B7D-8C49-B963-535D1CFF132D}" destId="{6603374E-D38D-5241-81D8-F7FC7DA877BD}" srcOrd="0" destOrd="0" presId="urn:microsoft.com/office/officeart/2016/7/layout/LinearArrowProcessNumbered"/>
    <dgm:cxn modelId="{E1DC84E3-AE45-2645-9CBE-2BC360572CBC}" type="presParOf" srcId="{3E7E3F33-5B7D-8C49-B963-535D1CFF132D}" destId="{6D12793B-3900-B44C-B6B2-68023393F237}" srcOrd="1" destOrd="0" presId="urn:microsoft.com/office/officeart/2016/7/layout/LinearArrowProcessNumbered"/>
    <dgm:cxn modelId="{825831AD-1F8C-4E48-B7EE-8ADFAF12CBB9}" type="presParOf" srcId="{3E7E3F33-5B7D-8C49-B963-535D1CFF132D}" destId="{71EDBF02-1DAB-DD41-B95C-CE75A428CED4}" srcOrd="2" destOrd="0" presId="urn:microsoft.com/office/officeart/2016/7/layout/LinearArrowProcessNumbered"/>
    <dgm:cxn modelId="{901A6889-2787-0840-9F56-6B14AD3D48F0}" type="presParOf" srcId="{3E7E3F33-5B7D-8C49-B963-535D1CFF132D}" destId="{6B84D755-C082-2448-B1CA-A31A3DEBFC88}" srcOrd="3" destOrd="0" presId="urn:microsoft.com/office/officeart/2016/7/layout/LinearArrowProcessNumbered"/>
    <dgm:cxn modelId="{C7034C42-32C6-6D49-8C4F-EDFCEBA55650}" type="presParOf" srcId="{C7D8707E-530A-9345-B1FF-5D552317D50F}" destId="{5FA242DC-49EA-D74C-892B-53A188807074}" srcOrd="2" destOrd="0" presId="urn:microsoft.com/office/officeart/2016/7/layout/LinearArrowProcessNumbered"/>
    <dgm:cxn modelId="{5798D159-AC57-984E-91DA-5573A8DEEE64}" type="presParOf" srcId="{6A83CFC8-CBEA-D646-8F0B-B192A1184DCD}" destId="{B4FC43A2-B099-7349-B30D-5558137DEF56}" srcOrd="5" destOrd="0" presId="urn:microsoft.com/office/officeart/2016/7/layout/LinearArrowProcessNumbered"/>
    <dgm:cxn modelId="{91ECE042-BCDF-194B-A980-B4F0B69FD469}" type="presParOf" srcId="{6A83CFC8-CBEA-D646-8F0B-B192A1184DCD}" destId="{0D7A3479-FB0C-EB45-BBC3-3CDC1FA25534}" srcOrd="6" destOrd="0" presId="urn:microsoft.com/office/officeart/2016/7/layout/LinearArrowProcessNumbered"/>
    <dgm:cxn modelId="{1E69A687-6C59-A34D-8EF0-D8BFEF0E24FF}" type="presParOf" srcId="{0D7A3479-FB0C-EB45-BBC3-3CDC1FA25534}" destId="{A9D622F2-4617-CE44-89A1-52FBA528A0A4}" srcOrd="0" destOrd="0" presId="urn:microsoft.com/office/officeart/2016/7/layout/LinearArrowProcessNumbered"/>
    <dgm:cxn modelId="{2892A58B-23BF-424E-8CAC-19C605F48B13}" type="presParOf" srcId="{0D7A3479-FB0C-EB45-BBC3-3CDC1FA25534}" destId="{1B7D1CD7-B7F6-9040-B961-DC07D5CF6FD5}" srcOrd="1" destOrd="0" presId="urn:microsoft.com/office/officeart/2016/7/layout/LinearArrowProcessNumbered"/>
    <dgm:cxn modelId="{6D43222B-4E22-DC42-BFFE-71C941EE364D}" type="presParOf" srcId="{1B7D1CD7-B7F6-9040-B961-DC07D5CF6FD5}" destId="{A8C773DB-97D5-1047-B5F7-A3AE5940B6F6}" srcOrd="0" destOrd="0" presId="urn:microsoft.com/office/officeart/2016/7/layout/LinearArrowProcessNumbered"/>
    <dgm:cxn modelId="{5DB6EA91-ED57-0A4D-8424-4034A17E197F}" type="presParOf" srcId="{1B7D1CD7-B7F6-9040-B961-DC07D5CF6FD5}" destId="{AA74073A-D48A-AD4F-8DB2-255B9DFBAC11}" srcOrd="1" destOrd="0" presId="urn:microsoft.com/office/officeart/2016/7/layout/LinearArrowProcessNumbered"/>
    <dgm:cxn modelId="{A06066F3-A559-ED45-9EA4-FCD5550F78D1}" type="presParOf" srcId="{1B7D1CD7-B7F6-9040-B961-DC07D5CF6FD5}" destId="{566735C3-C295-354D-8235-DFD8ED7403B3}" srcOrd="2" destOrd="0" presId="urn:microsoft.com/office/officeart/2016/7/layout/LinearArrowProcessNumbered"/>
    <dgm:cxn modelId="{91996837-29ED-1741-BB65-66BD1EFEDD85}" type="presParOf" srcId="{1B7D1CD7-B7F6-9040-B961-DC07D5CF6FD5}" destId="{E30DD6CA-E089-D34D-A843-06DDEF869CC8}" srcOrd="3" destOrd="0" presId="urn:microsoft.com/office/officeart/2016/7/layout/LinearArrowProcessNumbered"/>
    <dgm:cxn modelId="{304107EE-7CDD-4E4B-96AB-55EE8BD36164}" type="presParOf" srcId="{0D7A3479-FB0C-EB45-BBC3-3CDC1FA25534}" destId="{43BE7A0A-2180-4E47-8537-FF9EEACC8609}" srcOrd="2" destOrd="0" presId="urn:microsoft.com/office/officeart/2016/7/layout/LinearArrowProcessNumbered"/>
    <dgm:cxn modelId="{5F452BD5-1309-B940-B349-E645143F9F5C}" type="presParOf" srcId="{6A83CFC8-CBEA-D646-8F0B-B192A1184DCD}" destId="{992E61DD-DCFF-DB40-B6BF-0BF6B69D9F95}" srcOrd="7" destOrd="0" presId="urn:microsoft.com/office/officeart/2016/7/layout/LinearArrowProcessNumbered"/>
    <dgm:cxn modelId="{77324CAD-218C-D44E-8803-805BF6E02A99}" type="presParOf" srcId="{6A83CFC8-CBEA-D646-8F0B-B192A1184DCD}" destId="{412848A2-2198-F346-AB47-5F7DC9CD6513}" srcOrd="8" destOrd="0" presId="urn:microsoft.com/office/officeart/2016/7/layout/LinearArrowProcessNumbered"/>
    <dgm:cxn modelId="{E39F0923-55BD-1349-87A5-2DFD023BB05D}" type="presParOf" srcId="{412848A2-2198-F346-AB47-5F7DC9CD6513}" destId="{233890C8-C356-FD47-A632-9036776B3932}" srcOrd="0" destOrd="0" presId="urn:microsoft.com/office/officeart/2016/7/layout/LinearArrowProcessNumbered"/>
    <dgm:cxn modelId="{D5F83DE8-23DA-6345-ABB3-9CD72902FA9A}" type="presParOf" srcId="{412848A2-2198-F346-AB47-5F7DC9CD6513}" destId="{9E17A000-5389-A047-BE62-1DC8307E7700}" srcOrd="1" destOrd="0" presId="urn:microsoft.com/office/officeart/2016/7/layout/LinearArrowProcessNumbered"/>
    <dgm:cxn modelId="{3A1DD991-8DCD-9244-BD48-0A3C7C922A20}" type="presParOf" srcId="{9E17A000-5389-A047-BE62-1DC8307E7700}" destId="{D9AF4432-C744-5045-9901-713D8C47AAC3}" srcOrd="0" destOrd="0" presId="urn:microsoft.com/office/officeart/2016/7/layout/LinearArrowProcessNumbered"/>
    <dgm:cxn modelId="{C4475CDC-38CA-E44E-A20E-8A58885CD239}" type="presParOf" srcId="{9E17A000-5389-A047-BE62-1DC8307E7700}" destId="{EE66BCF1-FEA0-CB42-845E-9999678A2CF8}" srcOrd="1" destOrd="0" presId="urn:microsoft.com/office/officeart/2016/7/layout/LinearArrowProcessNumbered"/>
    <dgm:cxn modelId="{CBEB018C-A797-7242-8B85-F8D20816894E}" type="presParOf" srcId="{9E17A000-5389-A047-BE62-1DC8307E7700}" destId="{CEFE9813-72DF-904D-9FBE-E18D9B061398}" srcOrd="2" destOrd="0" presId="urn:microsoft.com/office/officeart/2016/7/layout/LinearArrowProcessNumbered"/>
    <dgm:cxn modelId="{86A1F24C-1674-5742-9FE0-E21FD6D40E15}" type="presParOf" srcId="{9E17A000-5389-A047-BE62-1DC8307E7700}" destId="{C0B8CC1A-5FA4-7A44-863C-A089ACC62B4C}" srcOrd="3" destOrd="0" presId="urn:microsoft.com/office/officeart/2016/7/layout/LinearArrowProcessNumbered"/>
    <dgm:cxn modelId="{8EC18A41-383E-0D44-A7CC-4CDF4F87D663}" type="presParOf" srcId="{412848A2-2198-F346-AB47-5F7DC9CD6513}" destId="{7B531D68-735F-1A46-9F25-2B1B638D49F9}" srcOrd="2" destOrd="0" presId="urn:microsoft.com/office/officeart/2016/7/layout/LinearArrowProcessNumbered"/>
    <dgm:cxn modelId="{C045F576-D4B6-3F42-9B8C-08115AB4B564}" type="presParOf" srcId="{6A83CFC8-CBEA-D646-8F0B-B192A1184DCD}" destId="{C45C2CF3-1106-8B41-92A1-102F4A99A90D}" srcOrd="9" destOrd="0" presId="urn:microsoft.com/office/officeart/2016/7/layout/LinearArrowProcessNumbered"/>
    <dgm:cxn modelId="{3D9BBF50-536F-C545-BCD4-F8A3DAEC1037}" type="presParOf" srcId="{6A83CFC8-CBEA-D646-8F0B-B192A1184DCD}" destId="{36C8B92A-838C-7A44-BEB5-F337DDFDD16D}" srcOrd="10" destOrd="0" presId="urn:microsoft.com/office/officeart/2016/7/layout/LinearArrowProcessNumbered"/>
    <dgm:cxn modelId="{CA0C0AAD-E405-DC4A-A257-DDB05DA5710D}" type="presParOf" srcId="{36C8B92A-838C-7A44-BEB5-F337DDFDD16D}" destId="{EBDFAD90-ED30-A24D-92F0-D41B85AFB137}" srcOrd="0" destOrd="0" presId="urn:microsoft.com/office/officeart/2016/7/layout/LinearArrowProcessNumbered"/>
    <dgm:cxn modelId="{910FE2EA-3DA7-1044-9C3E-69C85917E374}" type="presParOf" srcId="{36C8B92A-838C-7A44-BEB5-F337DDFDD16D}" destId="{374B9241-3784-D34F-BF30-AFFE32076A54}" srcOrd="1" destOrd="0" presId="urn:microsoft.com/office/officeart/2016/7/layout/LinearArrowProcessNumbered"/>
    <dgm:cxn modelId="{B4F3C653-5FC8-F147-8D7E-0C9B6BA2313D}" type="presParOf" srcId="{374B9241-3784-D34F-BF30-AFFE32076A54}" destId="{77D18DD9-EA3F-944C-AE5C-087BA1E94595}" srcOrd="0" destOrd="0" presId="urn:microsoft.com/office/officeart/2016/7/layout/LinearArrowProcessNumbered"/>
    <dgm:cxn modelId="{E5E98B1E-E534-9547-8034-C2380435F8CB}" type="presParOf" srcId="{374B9241-3784-D34F-BF30-AFFE32076A54}" destId="{8F4362B4-A4CF-B840-B449-C21BDE00C8BE}" srcOrd="1" destOrd="0" presId="urn:microsoft.com/office/officeart/2016/7/layout/LinearArrowProcessNumbered"/>
    <dgm:cxn modelId="{2812DF05-0E92-AB49-BE6D-2CB2E42EC22A}" type="presParOf" srcId="{374B9241-3784-D34F-BF30-AFFE32076A54}" destId="{DFB22028-7214-F042-B746-F99DABD73ABF}" srcOrd="2" destOrd="0" presId="urn:microsoft.com/office/officeart/2016/7/layout/LinearArrowProcessNumbered"/>
    <dgm:cxn modelId="{D62792F5-2C62-5A48-A327-045B1E918E6B}" type="presParOf" srcId="{374B9241-3784-D34F-BF30-AFFE32076A54}" destId="{FC790715-865E-1A43-89D7-903A0DEA7043}" srcOrd="3" destOrd="0" presId="urn:microsoft.com/office/officeart/2016/7/layout/LinearArrowProcessNumbered"/>
    <dgm:cxn modelId="{F2F9FD59-CDBB-A24B-872B-9B4D1BED6723}" type="presParOf" srcId="{36C8B92A-838C-7A44-BEB5-F337DDFDD16D}" destId="{887505E1-2616-284E-97B5-0C059C3800CB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7C80B3-43CF-4038-AAAB-32102229D2E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669700A-FF3D-4229-92D4-7A2A5D0C0707}">
      <dgm:prSet custT="1"/>
      <dgm:spPr/>
      <dgm:t>
        <a:bodyPr/>
        <a:lstStyle/>
        <a:p>
          <a:pPr>
            <a:defRPr b="1"/>
          </a:pPr>
          <a:r>
            <a:rPr lang="en-US" sz="1800" dirty="0">
              <a:latin typeface="Georgia" panose="02040502050405020303" pitchFamily="18" charset="0"/>
            </a:rPr>
            <a:t>Business and Marketing</a:t>
          </a:r>
        </a:p>
      </dgm:t>
    </dgm:pt>
    <dgm:pt modelId="{B2D0205E-FEDC-4DD0-8F54-817C83AB5511}" type="parTrans" cxnId="{8CACE78D-23A0-46CE-A75D-380DE9CB87AF}">
      <dgm:prSet/>
      <dgm:spPr/>
      <dgm:t>
        <a:bodyPr/>
        <a:lstStyle/>
        <a:p>
          <a:endParaRPr lang="en-US"/>
        </a:p>
      </dgm:t>
    </dgm:pt>
    <dgm:pt modelId="{EC7D6759-B0D2-4FD2-BE98-6D076123C9E2}" type="sibTrans" cxnId="{8CACE78D-23A0-46CE-A75D-380DE9CB87AF}">
      <dgm:prSet/>
      <dgm:spPr/>
      <dgm:t>
        <a:bodyPr/>
        <a:lstStyle/>
        <a:p>
          <a:endParaRPr lang="en-US"/>
        </a:p>
      </dgm:t>
    </dgm:pt>
    <dgm:pt modelId="{8717A241-D61E-4DFD-BDC7-211ED3E3B38E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</a:rPr>
            <a:t>Customer feedback</a:t>
          </a:r>
        </a:p>
      </dgm:t>
    </dgm:pt>
    <dgm:pt modelId="{5AEB57A2-D520-4DC2-8B25-92F5B4B31930}" type="parTrans" cxnId="{D357F5A3-EBB2-4652-BA45-FC9F6847D108}">
      <dgm:prSet/>
      <dgm:spPr/>
      <dgm:t>
        <a:bodyPr/>
        <a:lstStyle/>
        <a:p>
          <a:endParaRPr lang="en-US"/>
        </a:p>
      </dgm:t>
    </dgm:pt>
    <dgm:pt modelId="{D73696A9-F6F5-4B97-8265-413F79C572C1}" type="sibTrans" cxnId="{D357F5A3-EBB2-4652-BA45-FC9F6847D108}">
      <dgm:prSet/>
      <dgm:spPr/>
      <dgm:t>
        <a:bodyPr/>
        <a:lstStyle/>
        <a:p>
          <a:endParaRPr lang="en-US"/>
        </a:p>
      </dgm:t>
    </dgm:pt>
    <dgm:pt modelId="{5C26C335-4A1F-484B-9DA1-C004D29CA47F}">
      <dgm:prSet custT="1"/>
      <dgm:spPr/>
      <dgm:t>
        <a:bodyPr/>
        <a:lstStyle/>
        <a:p>
          <a:r>
            <a:rPr lang="en-US" sz="1800" dirty="0">
              <a:latin typeface="Georgia" panose="02040502050405020303" pitchFamily="18" charset="0"/>
            </a:rPr>
            <a:t>Content recommendation</a:t>
          </a:r>
        </a:p>
      </dgm:t>
    </dgm:pt>
    <dgm:pt modelId="{A68BBED9-C0AA-4AD9-A574-E4A06369B370}" type="parTrans" cxnId="{FBFB5994-3428-4745-8EAD-41891350A86F}">
      <dgm:prSet/>
      <dgm:spPr/>
      <dgm:t>
        <a:bodyPr/>
        <a:lstStyle/>
        <a:p>
          <a:endParaRPr lang="en-US"/>
        </a:p>
      </dgm:t>
    </dgm:pt>
    <dgm:pt modelId="{E5BED23E-5C1D-471D-87CC-467363E3D4A5}" type="sibTrans" cxnId="{FBFB5994-3428-4745-8EAD-41891350A86F}">
      <dgm:prSet/>
      <dgm:spPr/>
      <dgm:t>
        <a:bodyPr/>
        <a:lstStyle/>
        <a:p>
          <a:endParaRPr lang="en-US"/>
        </a:p>
      </dgm:t>
    </dgm:pt>
    <dgm:pt modelId="{16387649-5A4E-4737-BDF5-65270809DC30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</a:rPr>
            <a:t>Market research    </a:t>
          </a:r>
        </a:p>
      </dgm:t>
    </dgm:pt>
    <dgm:pt modelId="{8EB97578-DF82-42E9-BBBF-8415ACA4B396}" type="parTrans" cxnId="{0BE6EA0C-C948-43F9-BF80-41B1F5198EC2}">
      <dgm:prSet/>
      <dgm:spPr/>
      <dgm:t>
        <a:bodyPr/>
        <a:lstStyle/>
        <a:p>
          <a:endParaRPr lang="en-US"/>
        </a:p>
      </dgm:t>
    </dgm:pt>
    <dgm:pt modelId="{66C29370-65F9-4080-8246-B97B6752A3E4}" type="sibTrans" cxnId="{0BE6EA0C-C948-43F9-BF80-41B1F5198EC2}">
      <dgm:prSet/>
      <dgm:spPr/>
      <dgm:t>
        <a:bodyPr/>
        <a:lstStyle/>
        <a:p>
          <a:endParaRPr lang="en-US"/>
        </a:p>
      </dgm:t>
    </dgm:pt>
    <dgm:pt modelId="{39E97F9D-FC21-421D-B06F-6B5B0A4EB2C8}">
      <dgm:prSet custT="1"/>
      <dgm:spPr/>
      <dgm:t>
        <a:bodyPr/>
        <a:lstStyle/>
        <a:p>
          <a:pPr>
            <a:defRPr b="1"/>
          </a:pPr>
          <a:r>
            <a:rPr lang="en-US" sz="1800">
              <a:latin typeface="Georgia" panose="02040502050405020303" pitchFamily="18" charset="0"/>
            </a:rPr>
            <a:t>Healthcare</a:t>
          </a:r>
        </a:p>
      </dgm:t>
    </dgm:pt>
    <dgm:pt modelId="{7843BB93-58B1-4169-9F0B-95FE923185C0}" type="parTrans" cxnId="{7FC0098D-5092-44D7-8AA0-16747B5CE20E}">
      <dgm:prSet/>
      <dgm:spPr/>
      <dgm:t>
        <a:bodyPr/>
        <a:lstStyle/>
        <a:p>
          <a:endParaRPr lang="en-US"/>
        </a:p>
      </dgm:t>
    </dgm:pt>
    <dgm:pt modelId="{7AF3CBEE-D3A0-4BA1-A7EC-FD98321049F1}" type="sibTrans" cxnId="{7FC0098D-5092-44D7-8AA0-16747B5CE20E}">
      <dgm:prSet/>
      <dgm:spPr/>
      <dgm:t>
        <a:bodyPr/>
        <a:lstStyle/>
        <a:p>
          <a:endParaRPr lang="en-US"/>
        </a:p>
      </dgm:t>
    </dgm:pt>
    <dgm:pt modelId="{6543C81D-88AF-49B5-A0E8-652367CA68A2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</a:rPr>
            <a:t>Medical research</a:t>
          </a:r>
        </a:p>
      </dgm:t>
    </dgm:pt>
    <dgm:pt modelId="{FD399234-7543-4C22-859D-6B56D7B9EDB3}" type="parTrans" cxnId="{B4C25C43-81CF-47ED-B38C-899B6D88092B}">
      <dgm:prSet/>
      <dgm:spPr/>
      <dgm:t>
        <a:bodyPr/>
        <a:lstStyle/>
        <a:p>
          <a:endParaRPr lang="en-US"/>
        </a:p>
      </dgm:t>
    </dgm:pt>
    <dgm:pt modelId="{EFF69D85-FA28-4234-B6A8-424D431507AA}" type="sibTrans" cxnId="{B4C25C43-81CF-47ED-B38C-899B6D88092B}">
      <dgm:prSet/>
      <dgm:spPr/>
      <dgm:t>
        <a:bodyPr/>
        <a:lstStyle/>
        <a:p>
          <a:endParaRPr lang="en-US"/>
        </a:p>
      </dgm:t>
    </dgm:pt>
    <dgm:pt modelId="{08C266C9-A9C2-4F50-9A91-232408E5376C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</a:rPr>
            <a:t>Public health  </a:t>
          </a:r>
        </a:p>
      </dgm:t>
    </dgm:pt>
    <dgm:pt modelId="{1A2DC692-4A2D-45D8-A1A0-5E9714DFFCB7}" type="parTrans" cxnId="{7BB55A7B-717C-434B-B854-36E4257524D9}">
      <dgm:prSet/>
      <dgm:spPr/>
      <dgm:t>
        <a:bodyPr/>
        <a:lstStyle/>
        <a:p>
          <a:endParaRPr lang="en-US"/>
        </a:p>
      </dgm:t>
    </dgm:pt>
    <dgm:pt modelId="{08D9EF8E-723D-4629-BE24-6B04B2A0A6F8}" type="sibTrans" cxnId="{7BB55A7B-717C-434B-B854-36E4257524D9}">
      <dgm:prSet/>
      <dgm:spPr/>
      <dgm:t>
        <a:bodyPr/>
        <a:lstStyle/>
        <a:p>
          <a:endParaRPr lang="en-US"/>
        </a:p>
      </dgm:t>
    </dgm:pt>
    <dgm:pt modelId="{03796332-42F1-42C2-9E08-69A2CFE6E832}">
      <dgm:prSet custT="1"/>
      <dgm:spPr/>
      <dgm:t>
        <a:bodyPr/>
        <a:lstStyle/>
        <a:p>
          <a:pPr>
            <a:defRPr b="1"/>
          </a:pPr>
          <a:r>
            <a:rPr lang="en-US" sz="1800" i="0">
              <a:latin typeface="Georgia" panose="02040502050405020303" pitchFamily="18" charset="0"/>
            </a:rPr>
            <a:t>Media and Publishing</a:t>
          </a:r>
          <a:endParaRPr lang="en-US" sz="1800">
            <a:latin typeface="Georgia" panose="02040502050405020303" pitchFamily="18" charset="0"/>
          </a:endParaRPr>
        </a:p>
      </dgm:t>
    </dgm:pt>
    <dgm:pt modelId="{B21ED574-91AF-4AE5-B36D-1312DC3A272E}" type="parTrans" cxnId="{B29E86AF-E495-43B5-B648-2BA203B47FEA}">
      <dgm:prSet/>
      <dgm:spPr/>
      <dgm:t>
        <a:bodyPr/>
        <a:lstStyle/>
        <a:p>
          <a:endParaRPr lang="en-US"/>
        </a:p>
      </dgm:t>
    </dgm:pt>
    <dgm:pt modelId="{671C3170-7751-4AFD-8907-1C4380F61F0E}" type="sibTrans" cxnId="{B29E86AF-E495-43B5-B648-2BA203B47FEA}">
      <dgm:prSet/>
      <dgm:spPr/>
      <dgm:t>
        <a:bodyPr/>
        <a:lstStyle/>
        <a:p>
          <a:endParaRPr lang="en-US"/>
        </a:p>
      </dgm:t>
    </dgm:pt>
    <dgm:pt modelId="{487EEBDE-3C05-4938-9901-0C4635B115CA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</a:rPr>
            <a:t>News aggregation </a:t>
          </a:r>
        </a:p>
      </dgm:t>
    </dgm:pt>
    <dgm:pt modelId="{06D74890-FD05-42CF-A443-0EE8D23C093D}" type="parTrans" cxnId="{CEFE13D8-1E66-4B6E-879F-3BA4AF1070E2}">
      <dgm:prSet/>
      <dgm:spPr/>
      <dgm:t>
        <a:bodyPr/>
        <a:lstStyle/>
        <a:p>
          <a:endParaRPr lang="en-US"/>
        </a:p>
      </dgm:t>
    </dgm:pt>
    <dgm:pt modelId="{9FE9CA39-6381-4F84-A182-6B3E80C84FD9}" type="sibTrans" cxnId="{CEFE13D8-1E66-4B6E-879F-3BA4AF1070E2}">
      <dgm:prSet/>
      <dgm:spPr/>
      <dgm:t>
        <a:bodyPr/>
        <a:lstStyle/>
        <a:p>
          <a:endParaRPr lang="en-US"/>
        </a:p>
      </dgm:t>
    </dgm:pt>
    <dgm:pt modelId="{5DE4A92D-5507-4643-9094-81D2633E6A80}">
      <dgm:prSet custT="1"/>
      <dgm:spPr/>
      <dgm:t>
        <a:bodyPr/>
        <a:lstStyle/>
        <a:p>
          <a:r>
            <a:rPr lang="en-US" sz="1800" dirty="0">
              <a:latin typeface="Georgia" panose="02040502050405020303" pitchFamily="18" charset="0"/>
            </a:rPr>
            <a:t>Content Summarization </a:t>
          </a:r>
        </a:p>
      </dgm:t>
    </dgm:pt>
    <dgm:pt modelId="{12DB53BE-E5EF-4548-BECF-03120CAF53B8}" type="parTrans" cxnId="{FD4822AE-73A9-4C2F-9FBC-CF41CAF0D547}">
      <dgm:prSet/>
      <dgm:spPr/>
      <dgm:t>
        <a:bodyPr/>
        <a:lstStyle/>
        <a:p>
          <a:endParaRPr lang="en-US"/>
        </a:p>
      </dgm:t>
    </dgm:pt>
    <dgm:pt modelId="{485E8683-2444-4B3E-B07D-372EFC755B33}" type="sibTrans" cxnId="{FD4822AE-73A9-4C2F-9FBC-CF41CAF0D547}">
      <dgm:prSet/>
      <dgm:spPr/>
      <dgm:t>
        <a:bodyPr/>
        <a:lstStyle/>
        <a:p>
          <a:endParaRPr lang="en-US"/>
        </a:p>
      </dgm:t>
    </dgm:pt>
    <dgm:pt modelId="{2379D435-C878-45FD-8392-68D63E67F7BD}">
      <dgm:prSet custT="1"/>
      <dgm:spPr/>
      <dgm:t>
        <a:bodyPr/>
        <a:lstStyle/>
        <a:p>
          <a:pPr>
            <a:defRPr b="1"/>
          </a:pPr>
          <a:r>
            <a:rPr lang="en-US" sz="1800">
              <a:latin typeface="Georgia" panose="02040502050405020303" pitchFamily="18" charset="0"/>
            </a:rPr>
            <a:t>Academic research </a:t>
          </a:r>
        </a:p>
      </dgm:t>
    </dgm:pt>
    <dgm:pt modelId="{EAAFDF87-0C81-48ED-8E0E-62EA6E3CE846}" type="parTrans" cxnId="{DA528ED5-FB5C-4D0B-B4B4-C7392B4B980A}">
      <dgm:prSet/>
      <dgm:spPr/>
      <dgm:t>
        <a:bodyPr/>
        <a:lstStyle/>
        <a:p>
          <a:endParaRPr lang="en-US"/>
        </a:p>
      </dgm:t>
    </dgm:pt>
    <dgm:pt modelId="{6B79CD52-4913-40BC-9B99-BCCBFE150423}" type="sibTrans" cxnId="{DA528ED5-FB5C-4D0B-B4B4-C7392B4B980A}">
      <dgm:prSet/>
      <dgm:spPr/>
      <dgm:t>
        <a:bodyPr/>
        <a:lstStyle/>
        <a:p>
          <a:endParaRPr lang="en-US"/>
        </a:p>
      </dgm:t>
    </dgm:pt>
    <dgm:pt modelId="{5DBE6F34-6BF7-4DEA-B158-152B866ABD35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</a:rPr>
            <a:t>Social sciences </a:t>
          </a:r>
        </a:p>
      </dgm:t>
    </dgm:pt>
    <dgm:pt modelId="{7FCE9D47-9F67-4685-92B6-82F6583ABD0E}" type="parTrans" cxnId="{626575AB-FF72-4984-AC7D-70A0149C1EEF}">
      <dgm:prSet/>
      <dgm:spPr/>
      <dgm:t>
        <a:bodyPr/>
        <a:lstStyle/>
        <a:p>
          <a:endParaRPr lang="en-US"/>
        </a:p>
      </dgm:t>
    </dgm:pt>
    <dgm:pt modelId="{5A89856A-4AFA-4FBC-93A6-B366641A7734}" type="sibTrans" cxnId="{626575AB-FF72-4984-AC7D-70A0149C1EEF}">
      <dgm:prSet/>
      <dgm:spPr/>
      <dgm:t>
        <a:bodyPr/>
        <a:lstStyle/>
        <a:p>
          <a:endParaRPr lang="en-US"/>
        </a:p>
      </dgm:t>
    </dgm:pt>
    <dgm:pt modelId="{6036998F-C817-4B64-B8F3-0AE9871AD1DC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</a:rPr>
            <a:t>Digital Humanities </a:t>
          </a:r>
        </a:p>
      </dgm:t>
    </dgm:pt>
    <dgm:pt modelId="{963B52D4-89CB-4FC4-8CBB-36917A65C87D}" type="parTrans" cxnId="{52B76C80-004E-4794-8EBF-E4382C83A8ED}">
      <dgm:prSet/>
      <dgm:spPr/>
      <dgm:t>
        <a:bodyPr/>
        <a:lstStyle/>
        <a:p>
          <a:endParaRPr lang="en-US"/>
        </a:p>
      </dgm:t>
    </dgm:pt>
    <dgm:pt modelId="{B414D9E7-C097-4A16-B28E-057EB31B45AB}" type="sibTrans" cxnId="{52B76C80-004E-4794-8EBF-E4382C83A8ED}">
      <dgm:prSet/>
      <dgm:spPr/>
      <dgm:t>
        <a:bodyPr/>
        <a:lstStyle/>
        <a:p>
          <a:endParaRPr lang="en-US"/>
        </a:p>
      </dgm:t>
    </dgm:pt>
    <dgm:pt modelId="{DA616D99-D142-4728-B731-14E8C7252D84}">
      <dgm:prSet custT="1"/>
      <dgm:spPr/>
      <dgm:t>
        <a:bodyPr/>
        <a:lstStyle/>
        <a:p>
          <a:r>
            <a:rPr lang="en-US" sz="1800">
              <a:latin typeface="Georgia" panose="02040502050405020303" pitchFamily="18" charset="0"/>
            </a:rPr>
            <a:t>Cultural analysis </a:t>
          </a:r>
        </a:p>
      </dgm:t>
    </dgm:pt>
    <dgm:pt modelId="{1009072D-C1D9-4C21-A85C-B635D0E95BF7}" type="parTrans" cxnId="{ABF08228-03ED-448F-B94A-F9738FEA9E40}">
      <dgm:prSet/>
      <dgm:spPr/>
      <dgm:t>
        <a:bodyPr/>
        <a:lstStyle/>
        <a:p>
          <a:endParaRPr lang="en-US"/>
        </a:p>
      </dgm:t>
    </dgm:pt>
    <dgm:pt modelId="{F38F1821-0F1F-4D83-97C6-994691834936}" type="sibTrans" cxnId="{ABF08228-03ED-448F-B94A-F9738FEA9E40}">
      <dgm:prSet/>
      <dgm:spPr/>
      <dgm:t>
        <a:bodyPr/>
        <a:lstStyle/>
        <a:p>
          <a:endParaRPr lang="en-US"/>
        </a:p>
      </dgm:t>
    </dgm:pt>
    <dgm:pt modelId="{E6B41F2E-EA04-4D6D-9E9F-9ACC9C22CA9A}">
      <dgm:prSet custT="1"/>
      <dgm:spPr/>
      <dgm:t>
        <a:bodyPr/>
        <a:lstStyle/>
        <a:p>
          <a:r>
            <a:rPr lang="en-US" sz="1800" dirty="0">
              <a:latin typeface="Georgia" panose="02040502050405020303" pitchFamily="18" charset="0"/>
            </a:rPr>
            <a:t>Historical research</a:t>
          </a:r>
        </a:p>
      </dgm:t>
    </dgm:pt>
    <dgm:pt modelId="{77045063-6392-4BCF-B02B-82F08CFBD6F6}" type="parTrans" cxnId="{237AC7B6-3E7B-45B5-9EDE-08229F64E223}">
      <dgm:prSet/>
      <dgm:spPr/>
      <dgm:t>
        <a:bodyPr/>
        <a:lstStyle/>
        <a:p>
          <a:endParaRPr lang="en-US"/>
        </a:p>
      </dgm:t>
    </dgm:pt>
    <dgm:pt modelId="{370A2196-C208-40EB-B118-3C484D640502}" type="sibTrans" cxnId="{237AC7B6-3E7B-45B5-9EDE-08229F64E223}">
      <dgm:prSet/>
      <dgm:spPr/>
      <dgm:t>
        <a:bodyPr/>
        <a:lstStyle/>
        <a:p>
          <a:endParaRPr lang="en-US"/>
        </a:p>
      </dgm:t>
    </dgm:pt>
    <dgm:pt modelId="{399A22C9-EA09-4396-95AF-0BA517E4EF09}" type="pres">
      <dgm:prSet presAssocID="{8C7C80B3-43CF-4038-AAAB-32102229D2EA}" presName="root" presStyleCnt="0">
        <dgm:presLayoutVars>
          <dgm:dir/>
          <dgm:resizeHandles val="exact"/>
        </dgm:presLayoutVars>
      </dgm:prSet>
      <dgm:spPr/>
    </dgm:pt>
    <dgm:pt modelId="{5D1E056B-5836-4651-90CC-20183045EF41}" type="pres">
      <dgm:prSet presAssocID="{6669700A-FF3D-4229-92D4-7A2A5D0C0707}" presName="compNode" presStyleCnt="0"/>
      <dgm:spPr/>
    </dgm:pt>
    <dgm:pt modelId="{6F819F01-C910-4CEF-A276-430319DB9DCD}" type="pres">
      <dgm:prSet presAssocID="{6669700A-FF3D-4229-92D4-7A2A5D0C07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260B1EC-DF85-49EB-A565-4E404B966C32}" type="pres">
      <dgm:prSet presAssocID="{6669700A-FF3D-4229-92D4-7A2A5D0C0707}" presName="iconSpace" presStyleCnt="0"/>
      <dgm:spPr/>
    </dgm:pt>
    <dgm:pt modelId="{B51E0B80-3ED2-4C40-857D-DD8B6F064BBF}" type="pres">
      <dgm:prSet presAssocID="{6669700A-FF3D-4229-92D4-7A2A5D0C0707}" presName="parTx" presStyleLbl="revTx" presStyleIdx="0" presStyleCnt="8">
        <dgm:presLayoutVars>
          <dgm:chMax val="0"/>
          <dgm:chPref val="0"/>
        </dgm:presLayoutVars>
      </dgm:prSet>
      <dgm:spPr/>
    </dgm:pt>
    <dgm:pt modelId="{7A774E27-5E1D-41F4-8411-075BB30F5FF4}" type="pres">
      <dgm:prSet presAssocID="{6669700A-FF3D-4229-92D4-7A2A5D0C0707}" presName="txSpace" presStyleCnt="0"/>
      <dgm:spPr/>
    </dgm:pt>
    <dgm:pt modelId="{5118FE78-E585-4E71-BBE7-248061ECB05A}" type="pres">
      <dgm:prSet presAssocID="{6669700A-FF3D-4229-92D4-7A2A5D0C0707}" presName="desTx" presStyleLbl="revTx" presStyleIdx="1" presStyleCnt="8">
        <dgm:presLayoutVars/>
      </dgm:prSet>
      <dgm:spPr/>
    </dgm:pt>
    <dgm:pt modelId="{C808C930-E3A7-4F51-88B1-B24FB54B0E3B}" type="pres">
      <dgm:prSet presAssocID="{EC7D6759-B0D2-4FD2-BE98-6D076123C9E2}" presName="sibTrans" presStyleCnt="0"/>
      <dgm:spPr/>
    </dgm:pt>
    <dgm:pt modelId="{EA127E27-4F1F-4E91-8BD0-BF92C0A69FC9}" type="pres">
      <dgm:prSet presAssocID="{39E97F9D-FC21-421D-B06F-6B5B0A4EB2C8}" presName="compNode" presStyleCnt="0"/>
      <dgm:spPr/>
    </dgm:pt>
    <dgm:pt modelId="{515E5CE6-AA99-416C-8300-2379C08A3D93}" type="pres">
      <dgm:prSet presAssocID="{39E97F9D-FC21-421D-B06F-6B5B0A4EB2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FFE1C42-9939-4495-890E-7C1F162447D8}" type="pres">
      <dgm:prSet presAssocID="{39E97F9D-FC21-421D-B06F-6B5B0A4EB2C8}" presName="iconSpace" presStyleCnt="0"/>
      <dgm:spPr/>
    </dgm:pt>
    <dgm:pt modelId="{50CC06EF-B466-43B0-84BF-E8DEFFD3F1DF}" type="pres">
      <dgm:prSet presAssocID="{39E97F9D-FC21-421D-B06F-6B5B0A4EB2C8}" presName="parTx" presStyleLbl="revTx" presStyleIdx="2" presStyleCnt="8">
        <dgm:presLayoutVars>
          <dgm:chMax val="0"/>
          <dgm:chPref val="0"/>
        </dgm:presLayoutVars>
      </dgm:prSet>
      <dgm:spPr/>
    </dgm:pt>
    <dgm:pt modelId="{B88922E0-ED8F-46B7-91CE-2B920A7EC3FD}" type="pres">
      <dgm:prSet presAssocID="{39E97F9D-FC21-421D-B06F-6B5B0A4EB2C8}" presName="txSpace" presStyleCnt="0"/>
      <dgm:spPr/>
    </dgm:pt>
    <dgm:pt modelId="{F736DCE1-C061-479F-B453-C1C8D4D09C4A}" type="pres">
      <dgm:prSet presAssocID="{39E97F9D-FC21-421D-B06F-6B5B0A4EB2C8}" presName="desTx" presStyleLbl="revTx" presStyleIdx="3" presStyleCnt="8">
        <dgm:presLayoutVars/>
      </dgm:prSet>
      <dgm:spPr/>
    </dgm:pt>
    <dgm:pt modelId="{BCA1E9AB-98E7-4A1F-A22D-93D59C013DF5}" type="pres">
      <dgm:prSet presAssocID="{7AF3CBEE-D3A0-4BA1-A7EC-FD98321049F1}" presName="sibTrans" presStyleCnt="0"/>
      <dgm:spPr/>
    </dgm:pt>
    <dgm:pt modelId="{E70231E0-433C-4FF2-A871-8FE0425753A3}" type="pres">
      <dgm:prSet presAssocID="{03796332-42F1-42C2-9E08-69A2CFE6E832}" presName="compNode" presStyleCnt="0"/>
      <dgm:spPr/>
    </dgm:pt>
    <dgm:pt modelId="{32AA53F5-42C2-4956-9EDE-A4019A24A52F}" type="pres">
      <dgm:prSet presAssocID="{03796332-42F1-42C2-9E08-69A2CFE6E8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0F832058-9722-46C0-BD58-1B9178C98676}" type="pres">
      <dgm:prSet presAssocID="{03796332-42F1-42C2-9E08-69A2CFE6E832}" presName="iconSpace" presStyleCnt="0"/>
      <dgm:spPr/>
    </dgm:pt>
    <dgm:pt modelId="{1DFD7043-B388-4F54-B99C-A482EEA73BAC}" type="pres">
      <dgm:prSet presAssocID="{03796332-42F1-42C2-9E08-69A2CFE6E832}" presName="parTx" presStyleLbl="revTx" presStyleIdx="4" presStyleCnt="8">
        <dgm:presLayoutVars>
          <dgm:chMax val="0"/>
          <dgm:chPref val="0"/>
        </dgm:presLayoutVars>
      </dgm:prSet>
      <dgm:spPr/>
    </dgm:pt>
    <dgm:pt modelId="{6F727A7D-E735-4E56-ABD8-C254EFE9B02B}" type="pres">
      <dgm:prSet presAssocID="{03796332-42F1-42C2-9E08-69A2CFE6E832}" presName="txSpace" presStyleCnt="0"/>
      <dgm:spPr/>
    </dgm:pt>
    <dgm:pt modelId="{782864AB-DBE9-4078-85FF-A90E5A60F757}" type="pres">
      <dgm:prSet presAssocID="{03796332-42F1-42C2-9E08-69A2CFE6E832}" presName="desTx" presStyleLbl="revTx" presStyleIdx="5" presStyleCnt="8">
        <dgm:presLayoutVars/>
      </dgm:prSet>
      <dgm:spPr/>
    </dgm:pt>
    <dgm:pt modelId="{5493701E-AC45-4626-A9D0-055A49E3DBB9}" type="pres">
      <dgm:prSet presAssocID="{671C3170-7751-4AFD-8907-1C4380F61F0E}" presName="sibTrans" presStyleCnt="0"/>
      <dgm:spPr/>
    </dgm:pt>
    <dgm:pt modelId="{4A9B5FC4-3991-43AE-86EC-562962C510AF}" type="pres">
      <dgm:prSet presAssocID="{2379D435-C878-45FD-8392-68D63E67F7BD}" presName="compNode" presStyleCnt="0"/>
      <dgm:spPr/>
    </dgm:pt>
    <dgm:pt modelId="{1E315974-D8EB-4F1A-BC2C-1BFA64D4D32B}" type="pres">
      <dgm:prSet presAssocID="{2379D435-C878-45FD-8392-68D63E67F7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7C4142C-86F3-459A-A75A-3376EAE5C8E2}" type="pres">
      <dgm:prSet presAssocID="{2379D435-C878-45FD-8392-68D63E67F7BD}" presName="iconSpace" presStyleCnt="0"/>
      <dgm:spPr/>
    </dgm:pt>
    <dgm:pt modelId="{3F658DFD-688A-475C-8F97-293CAF216968}" type="pres">
      <dgm:prSet presAssocID="{2379D435-C878-45FD-8392-68D63E67F7BD}" presName="parTx" presStyleLbl="revTx" presStyleIdx="6" presStyleCnt="8">
        <dgm:presLayoutVars>
          <dgm:chMax val="0"/>
          <dgm:chPref val="0"/>
        </dgm:presLayoutVars>
      </dgm:prSet>
      <dgm:spPr/>
    </dgm:pt>
    <dgm:pt modelId="{04D6280E-3532-479D-BBDA-09897FA04E8C}" type="pres">
      <dgm:prSet presAssocID="{2379D435-C878-45FD-8392-68D63E67F7BD}" presName="txSpace" presStyleCnt="0"/>
      <dgm:spPr/>
    </dgm:pt>
    <dgm:pt modelId="{A29BB2AC-73B6-434B-AC47-0E56DA3AC9B7}" type="pres">
      <dgm:prSet presAssocID="{2379D435-C878-45FD-8392-68D63E67F7BD}" presName="desTx" presStyleLbl="revTx" presStyleIdx="7" presStyleCnt="8">
        <dgm:presLayoutVars/>
      </dgm:prSet>
      <dgm:spPr/>
    </dgm:pt>
  </dgm:ptLst>
  <dgm:cxnLst>
    <dgm:cxn modelId="{43FC5404-A29D-471E-B3D3-0B3E79FB9623}" type="presOf" srcId="{39E97F9D-FC21-421D-B06F-6B5B0A4EB2C8}" destId="{50CC06EF-B466-43B0-84BF-E8DEFFD3F1DF}" srcOrd="0" destOrd="0" presId="urn:microsoft.com/office/officeart/2018/2/layout/IconLabelDescriptionList"/>
    <dgm:cxn modelId="{0BE6EA0C-C948-43F9-BF80-41B1F5198EC2}" srcId="{6669700A-FF3D-4229-92D4-7A2A5D0C0707}" destId="{16387649-5A4E-4737-BDF5-65270809DC30}" srcOrd="2" destOrd="0" parTransId="{8EB97578-DF82-42E9-BBBF-8415ACA4B396}" sibTransId="{66C29370-65F9-4080-8246-B97B6752A3E4}"/>
    <dgm:cxn modelId="{ABF08228-03ED-448F-B94A-F9738FEA9E40}" srcId="{6036998F-C817-4B64-B8F3-0AE9871AD1DC}" destId="{DA616D99-D142-4728-B731-14E8C7252D84}" srcOrd="0" destOrd="0" parTransId="{1009072D-C1D9-4C21-A85C-B635D0E95BF7}" sibTransId="{F38F1821-0F1F-4D83-97C6-994691834936}"/>
    <dgm:cxn modelId="{78AA3142-EA8B-46B0-8E20-AC4EC33BF6D3}" type="presOf" srcId="{8C7C80B3-43CF-4038-AAAB-32102229D2EA}" destId="{399A22C9-EA09-4396-95AF-0BA517E4EF09}" srcOrd="0" destOrd="0" presId="urn:microsoft.com/office/officeart/2018/2/layout/IconLabelDescriptionList"/>
    <dgm:cxn modelId="{B4C25C43-81CF-47ED-B38C-899B6D88092B}" srcId="{39E97F9D-FC21-421D-B06F-6B5B0A4EB2C8}" destId="{6543C81D-88AF-49B5-A0E8-652367CA68A2}" srcOrd="0" destOrd="0" parTransId="{FD399234-7543-4C22-859D-6B56D7B9EDB3}" sibTransId="{EFF69D85-FA28-4234-B6A8-424D431507AA}"/>
    <dgm:cxn modelId="{E5918A58-8F9C-4127-84FC-D58CAC7B7842}" type="presOf" srcId="{6036998F-C817-4B64-B8F3-0AE9871AD1DC}" destId="{A29BB2AC-73B6-434B-AC47-0E56DA3AC9B7}" srcOrd="0" destOrd="1" presId="urn:microsoft.com/office/officeart/2018/2/layout/IconLabelDescriptionList"/>
    <dgm:cxn modelId="{FEADFD5A-5914-495D-8C8D-F0E396C9AFEB}" type="presOf" srcId="{16387649-5A4E-4737-BDF5-65270809DC30}" destId="{5118FE78-E585-4E71-BBE7-248061ECB05A}" srcOrd="0" destOrd="2" presId="urn:microsoft.com/office/officeart/2018/2/layout/IconLabelDescriptionList"/>
    <dgm:cxn modelId="{4E3EC15C-9509-4D3B-8EB4-90E51355008B}" type="presOf" srcId="{2379D435-C878-45FD-8392-68D63E67F7BD}" destId="{3F658DFD-688A-475C-8F97-293CAF216968}" srcOrd="0" destOrd="0" presId="urn:microsoft.com/office/officeart/2018/2/layout/IconLabelDescriptionList"/>
    <dgm:cxn modelId="{7DF8BF6D-185C-414A-88FD-66DFC3D79EB1}" type="presOf" srcId="{487EEBDE-3C05-4938-9901-0C4635B115CA}" destId="{782864AB-DBE9-4078-85FF-A90E5A60F757}" srcOrd="0" destOrd="0" presId="urn:microsoft.com/office/officeart/2018/2/layout/IconLabelDescriptionList"/>
    <dgm:cxn modelId="{7BB55A7B-717C-434B-B854-36E4257524D9}" srcId="{39E97F9D-FC21-421D-B06F-6B5B0A4EB2C8}" destId="{08C266C9-A9C2-4F50-9A91-232408E5376C}" srcOrd="1" destOrd="0" parTransId="{1A2DC692-4A2D-45D8-A1A0-5E9714DFFCB7}" sibTransId="{08D9EF8E-723D-4629-BE24-6B04B2A0A6F8}"/>
    <dgm:cxn modelId="{52B76C80-004E-4794-8EBF-E4382C83A8ED}" srcId="{2379D435-C878-45FD-8392-68D63E67F7BD}" destId="{6036998F-C817-4B64-B8F3-0AE9871AD1DC}" srcOrd="1" destOrd="0" parTransId="{963B52D4-89CB-4FC4-8CBB-36917A65C87D}" sibTransId="{B414D9E7-C097-4A16-B28E-057EB31B45AB}"/>
    <dgm:cxn modelId="{FECFE588-DD96-4FF3-81D4-7D5FAB994240}" type="presOf" srcId="{5C26C335-4A1F-484B-9DA1-C004D29CA47F}" destId="{5118FE78-E585-4E71-BBE7-248061ECB05A}" srcOrd="0" destOrd="1" presId="urn:microsoft.com/office/officeart/2018/2/layout/IconLabelDescriptionList"/>
    <dgm:cxn modelId="{B00DB98B-29BA-46A4-A4BE-6D85BE12C856}" type="presOf" srcId="{DA616D99-D142-4728-B731-14E8C7252D84}" destId="{A29BB2AC-73B6-434B-AC47-0E56DA3AC9B7}" srcOrd="0" destOrd="2" presId="urn:microsoft.com/office/officeart/2018/2/layout/IconLabelDescriptionList"/>
    <dgm:cxn modelId="{7FC0098D-5092-44D7-8AA0-16747B5CE20E}" srcId="{8C7C80B3-43CF-4038-AAAB-32102229D2EA}" destId="{39E97F9D-FC21-421D-B06F-6B5B0A4EB2C8}" srcOrd="1" destOrd="0" parTransId="{7843BB93-58B1-4169-9F0B-95FE923185C0}" sibTransId="{7AF3CBEE-D3A0-4BA1-A7EC-FD98321049F1}"/>
    <dgm:cxn modelId="{8CACE78D-23A0-46CE-A75D-380DE9CB87AF}" srcId="{8C7C80B3-43CF-4038-AAAB-32102229D2EA}" destId="{6669700A-FF3D-4229-92D4-7A2A5D0C0707}" srcOrd="0" destOrd="0" parTransId="{B2D0205E-FEDC-4DD0-8F54-817C83AB5511}" sibTransId="{EC7D6759-B0D2-4FD2-BE98-6D076123C9E2}"/>
    <dgm:cxn modelId="{FBFB5994-3428-4745-8EAD-41891350A86F}" srcId="{6669700A-FF3D-4229-92D4-7A2A5D0C0707}" destId="{5C26C335-4A1F-484B-9DA1-C004D29CA47F}" srcOrd="1" destOrd="0" parTransId="{A68BBED9-C0AA-4AD9-A574-E4A06369B370}" sibTransId="{E5BED23E-5C1D-471D-87CC-467363E3D4A5}"/>
    <dgm:cxn modelId="{FEB124A1-6C4F-44AE-9D1D-2081A11FA0A3}" type="presOf" srcId="{E6B41F2E-EA04-4D6D-9E9F-9ACC9C22CA9A}" destId="{A29BB2AC-73B6-434B-AC47-0E56DA3AC9B7}" srcOrd="0" destOrd="3" presId="urn:microsoft.com/office/officeart/2018/2/layout/IconLabelDescriptionList"/>
    <dgm:cxn modelId="{D357F5A3-EBB2-4652-BA45-FC9F6847D108}" srcId="{6669700A-FF3D-4229-92D4-7A2A5D0C0707}" destId="{8717A241-D61E-4DFD-BDC7-211ED3E3B38E}" srcOrd="0" destOrd="0" parTransId="{5AEB57A2-D520-4DC2-8B25-92F5B4B31930}" sibTransId="{D73696A9-F6F5-4B97-8265-413F79C572C1}"/>
    <dgm:cxn modelId="{A3B4E1A7-320C-4758-B46D-8ABDAABA298E}" type="presOf" srcId="{5DBE6F34-6BF7-4DEA-B158-152B866ABD35}" destId="{A29BB2AC-73B6-434B-AC47-0E56DA3AC9B7}" srcOrd="0" destOrd="0" presId="urn:microsoft.com/office/officeart/2018/2/layout/IconLabelDescriptionList"/>
    <dgm:cxn modelId="{A23E2BA9-0F46-4B12-9273-4A033C7ACB85}" type="presOf" srcId="{03796332-42F1-42C2-9E08-69A2CFE6E832}" destId="{1DFD7043-B388-4F54-B99C-A482EEA73BAC}" srcOrd="0" destOrd="0" presId="urn:microsoft.com/office/officeart/2018/2/layout/IconLabelDescriptionList"/>
    <dgm:cxn modelId="{626575AB-FF72-4984-AC7D-70A0149C1EEF}" srcId="{2379D435-C878-45FD-8392-68D63E67F7BD}" destId="{5DBE6F34-6BF7-4DEA-B158-152B866ABD35}" srcOrd="0" destOrd="0" parTransId="{7FCE9D47-9F67-4685-92B6-82F6583ABD0E}" sibTransId="{5A89856A-4AFA-4FBC-93A6-B366641A7734}"/>
    <dgm:cxn modelId="{FD4822AE-73A9-4C2F-9FBC-CF41CAF0D547}" srcId="{03796332-42F1-42C2-9E08-69A2CFE6E832}" destId="{5DE4A92D-5507-4643-9094-81D2633E6A80}" srcOrd="1" destOrd="0" parTransId="{12DB53BE-E5EF-4548-BECF-03120CAF53B8}" sibTransId="{485E8683-2444-4B3E-B07D-372EFC755B33}"/>
    <dgm:cxn modelId="{B29E86AF-E495-43B5-B648-2BA203B47FEA}" srcId="{8C7C80B3-43CF-4038-AAAB-32102229D2EA}" destId="{03796332-42F1-42C2-9E08-69A2CFE6E832}" srcOrd="2" destOrd="0" parTransId="{B21ED574-91AF-4AE5-B36D-1312DC3A272E}" sibTransId="{671C3170-7751-4AFD-8907-1C4380F61F0E}"/>
    <dgm:cxn modelId="{237AC7B6-3E7B-45B5-9EDE-08229F64E223}" srcId="{6036998F-C817-4B64-B8F3-0AE9871AD1DC}" destId="{E6B41F2E-EA04-4D6D-9E9F-9ACC9C22CA9A}" srcOrd="1" destOrd="0" parTransId="{77045063-6392-4BCF-B02B-82F08CFBD6F6}" sibTransId="{370A2196-C208-40EB-B118-3C484D640502}"/>
    <dgm:cxn modelId="{8FA36CBC-E2FB-408E-9525-0CE7A09F604E}" type="presOf" srcId="{5DE4A92D-5507-4643-9094-81D2633E6A80}" destId="{782864AB-DBE9-4078-85FF-A90E5A60F757}" srcOrd="0" destOrd="1" presId="urn:microsoft.com/office/officeart/2018/2/layout/IconLabelDescriptionList"/>
    <dgm:cxn modelId="{99D700C0-2769-4142-BBA6-95FED2CDC143}" type="presOf" srcId="{6543C81D-88AF-49B5-A0E8-652367CA68A2}" destId="{F736DCE1-C061-479F-B453-C1C8D4D09C4A}" srcOrd="0" destOrd="0" presId="urn:microsoft.com/office/officeart/2018/2/layout/IconLabelDescriptionList"/>
    <dgm:cxn modelId="{8130BCC8-6478-4831-B65A-9DA16BA9A1F4}" type="presOf" srcId="{08C266C9-A9C2-4F50-9A91-232408E5376C}" destId="{F736DCE1-C061-479F-B453-C1C8D4D09C4A}" srcOrd="0" destOrd="1" presId="urn:microsoft.com/office/officeart/2018/2/layout/IconLabelDescriptionList"/>
    <dgm:cxn modelId="{DA528ED5-FB5C-4D0B-B4B4-C7392B4B980A}" srcId="{8C7C80B3-43CF-4038-AAAB-32102229D2EA}" destId="{2379D435-C878-45FD-8392-68D63E67F7BD}" srcOrd="3" destOrd="0" parTransId="{EAAFDF87-0C81-48ED-8E0E-62EA6E3CE846}" sibTransId="{6B79CD52-4913-40BC-9B99-BCCBFE150423}"/>
    <dgm:cxn modelId="{CEFE13D8-1E66-4B6E-879F-3BA4AF1070E2}" srcId="{03796332-42F1-42C2-9E08-69A2CFE6E832}" destId="{487EEBDE-3C05-4938-9901-0C4635B115CA}" srcOrd="0" destOrd="0" parTransId="{06D74890-FD05-42CF-A443-0EE8D23C093D}" sibTransId="{9FE9CA39-6381-4F84-A182-6B3E80C84FD9}"/>
    <dgm:cxn modelId="{9921CEF7-B74A-4330-B8E5-FD205695D6FA}" type="presOf" srcId="{6669700A-FF3D-4229-92D4-7A2A5D0C0707}" destId="{B51E0B80-3ED2-4C40-857D-DD8B6F064BBF}" srcOrd="0" destOrd="0" presId="urn:microsoft.com/office/officeart/2018/2/layout/IconLabelDescriptionList"/>
    <dgm:cxn modelId="{FC7BE2FD-6A85-4561-9C39-D98544471EE7}" type="presOf" srcId="{8717A241-D61E-4DFD-BDC7-211ED3E3B38E}" destId="{5118FE78-E585-4E71-BBE7-248061ECB05A}" srcOrd="0" destOrd="0" presId="urn:microsoft.com/office/officeart/2018/2/layout/IconLabelDescriptionList"/>
    <dgm:cxn modelId="{9D2AE997-0D20-4AD9-A006-D4CDB8783DB6}" type="presParOf" srcId="{399A22C9-EA09-4396-95AF-0BA517E4EF09}" destId="{5D1E056B-5836-4651-90CC-20183045EF41}" srcOrd="0" destOrd="0" presId="urn:microsoft.com/office/officeart/2018/2/layout/IconLabelDescriptionList"/>
    <dgm:cxn modelId="{3968EBE1-1637-4F33-9A05-226143D84E97}" type="presParOf" srcId="{5D1E056B-5836-4651-90CC-20183045EF41}" destId="{6F819F01-C910-4CEF-A276-430319DB9DCD}" srcOrd="0" destOrd="0" presId="urn:microsoft.com/office/officeart/2018/2/layout/IconLabelDescriptionList"/>
    <dgm:cxn modelId="{FE8921CC-E60C-4511-BC22-7521B60C6127}" type="presParOf" srcId="{5D1E056B-5836-4651-90CC-20183045EF41}" destId="{7260B1EC-DF85-49EB-A565-4E404B966C32}" srcOrd="1" destOrd="0" presId="urn:microsoft.com/office/officeart/2018/2/layout/IconLabelDescriptionList"/>
    <dgm:cxn modelId="{636FFCC7-63EF-4E20-A36F-2744D94C5C38}" type="presParOf" srcId="{5D1E056B-5836-4651-90CC-20183045EF41}" destId="{B51E0B80-3ED2-4C40-857D-DD8B6F064BBF}" srcOrd="2" destOrd="0" presId="urn:microsoft.com/office/officeart/2018/2/layout/IconLabelDescriptionList"/>
    <dgm:cxn modelId="{3F0747EE-0AC9-4BE5-80FD-E4BA3DA3EF61}" type="presParOf" srcId="{5D1E056B-5836-4651-90CC-20183045EF41}" destId="{7A774E27-5E1D-41F4-8411-075BB30F5FF4}" srcOrd="3" destOrd="0" presId="urn:microsoft.com/office/officeart/2018/2/layout/IconLabelDescriptionList"/>
    <dgm:cxn modelId="{A8CF33A0-4B23-44A9-B62C-8B30BDFFFDF7}" type="presParOf" srcId="{5D1E056B-5836-4651-90CC-20183045EF41}" destId="{5118FE78-E585-4E71-BBE7-248061ECB05A}" srcOrd="4" destOrd="0" presId="urn:microsoft.com/office/officeart/2018/2/layout/IconLabelDescriptionList"/>
    <dgm:cxn modelId="{D81ED826-2FC2-4008-BE94-FAADF4180B21}" type="presParOf" srcId="{399A22C9-EA09-4396-95AF-0BA517E4EF09}" destId="{C808C930-E3A7-4F51-88B1-B24FB54B0E3B}" srcOrd="1" destOrd="0" presId="urn:microsoft.com/office/officeart/2018/2/layout/IconLabelDescriptionList"/>
    <dgm:cxn modelId="{BBFF90C4-1329-432D-AEFA-A675CC03B5B5}" type="presParOf" srcId="{399A22C9-EA09-4396-95AF-0BA517E4EF09}" destId="{EA127E27-4F1F-4E91-8BD0-BF92C0A69FC9}" srcOrd="2" destOrd="0" presId="urn:microsoft.com/office/officeart/2018/2/layout/IconLabelDescriptionList"/>
    <dgm:cxn modelId="{9DDD7558-AD5F-445B-896F-59AEC9266A5B}" type="presParOf" srcId="{EA127E27-4F1F-4E91-8BD0-BF92C0A69FC9}" destId="{515E5CE6-AA99-416C-8300-2379C08A3D93}" srcOrd="0" destOrd="0" presId="urn:microsoft.com/office/officeart/2018/2/layout/IconLabelDescriptionList"/>
    <dgm:cxn modelId="{5DF2205E-B5CA-4B78-BBE0-6CF7AF2E63A4}" type="presParOf" srcId="{EA127E27-4F1F-4E91-8BD0-BF92C0A69FC9}" destId="{DFFE1C42-9939-4495-890E-7C1F162447D8}" srcOrd="1" destOrd="0" presId="urn:microsoft.com/office/officeart/2018/2/layout/IconLabelDescriptionList"/>
    <dgm:cxn modelId="{D91CE142-2147-44ED-9B44-23377E4607CF}" type="presParOf" srcId="{EA127E27-4F1F-4E91-8BD0-BF92C0A69FC9}" destId="{50CC06EF-B466-43B0-84BF-E8DEFFD3F1DF}" srcOrd="2" destOrd="0" presId="urn:microsoft.com/office/officeart/2018/2/layout/IconLabelDescriptionList"/>
    <dgm:cxn modelId="{D7C6C00A-7797-4BB5-A642-65EB7EFB3943}" type="presParOf" srcId="{EA127E27-4F1F-4E91-8BD0-BF92C0A69FC9}" destId="{B88922E0-ED8F-46B7-91CE-2B920A7EC3FD}" srcOrd="3" destOrd="0" presId="urn:microsoft.com/office/officeart/2018/2/layout/IconLabelDescriptionList"/>
    <dgm:cxn modelId="{78F43407-B7D3-4A49-8FF9-93A25869EB4F}" type="presParOf" srcId="{EA127E27-4F1F-4E91-8BD0-BF92C0A69FC9}" destId="{F736DCE1-C061-479F-B453-C1C8D4D09C4A}" srcOrd="4" destOrd="0" presId="urn:microsoft.com/office/officeart/2018/2/layout/IconLabelDescriptionList"/>
    <dgm:cxn modelId="{5121039A-EA9F-4E69-9098-6D8361B361E2}" type="presParOf" srcId="{399A22C9-EA09-4396-95AF-0BA517E4EF09}" destId="{BCA1E9AB-98E7-4A1F-A22D-93D59C013DF5}" srcOrd="3" destOrd="0" presId="urn:microsoft.com/office/officeart/2018/2/layout/IconLabelDescriptionList"/>
    <dgm:cxn modelId="{008D1F48-161E-4B65-8120-83B53516C366}" type="presParOf" srcId="{399A22C9-EA09-4396-95AF-0BA517E4EF09}" destId="{E70231E0-433C-4FF2-A871-8FE0425753A3}" srcOrd="4" destOrd="0" presId="urn:microsoft.com/office/officeart/2018/2/layout/IconLabelDescriptionList"/>
    <dgm:cxn modelId="{1DCD3D1A-2285-48E3-8E60-149491192EB3}" type="presParOf" srcId="{E70231E0-433C-4FF2-A871-8FE0425753A3}" destId="{32AA53F5-42C2-4956-9EDE-A4019A24A52F}" srcOrd="0" destOrd="0" presId="urn:microsoft.com/office/officeart/2018/2/layout/IconLabelDescriptionList"/>
    <dgm:cxn modelId="{AF2CE0A5-FA0C-4811-A0DD-AB3B8BEE9E6A}" type="presParOf" srcId="{E70231E0-433C-4FF2-A871-8FE0425753A3}" destId="{0F832058-9722-46C0-BD58-1B9178C98676}" srcOrd="1" destOrd="0" presId="urn:microsoft.com/office/officeart/2018/2/layout/IconLabelDescriptionList"/>
    <dgm:cxn modelId="{4F71101A-E1FD-443B-B321-00A596B9BF1F}" type="presParOf" srcId="{E70231E0-433C-4FF2-A871-8FE0425753A3}" destId="{1DFD7043-B388-4F54-B99C-A482EEA73BAC}" srcOrd="2" destOrd="0" presId="urn:microsoft.com/office/officeart/2018/2/layout/IconLabelDescriptionList"/>
    <dgm:cxn modelId="{02669049-EF69-4513-B777-4496B9209E1D}" type="presParOf" srcId="{E70231E0-433C-4FF2-A871-8FE0425753A3}" destId="{6F727A7D-E735-4E56-ABD8-C254EFE9B02B}" srcOrd="3" destOrd="0" presId="urn:microsoft.com/office/officeart/2018/2/layout/IconLabelDescriptionList"/>
    <dgm:cxn modelId="{E32813F6-9F6D-44DD-A827-0996496E8D46}" type="presParOf" srcId="{E70231E0-433C-4FF2-A871-8FE0425753A3}" destId="{782864AB-DBE9-4078-85FF-A90E5A60F757}" srcOrd="4" destOrd="0" presId="urn:microsoft.com/office/officeart/2018/2/layout/IconLabelDescriptionList"/>
    <dgm:cxn modelId="{82FBFBB3-1A60-4889-A637-6317D1F7AAEA}" type="presParOf" srcId="{399A22C9-EA09-4396-95AF-0BA517E4EF09}" destId="{5493701E-AC45-4626-A9D0-055A49E3DBB9}" srcOrd="5" destOrd="0" presId="urn:microsoft.com/office/officeart/2018/2/layout/IconLabelDescriptionList"/>
    <dgm:cxn modelId="{661E2222-48A5-4086-B2D0-54C03F65F29C}" type="presParOf" srcId="{399A22C9-EA09-4396-95AF-0BA517E4EF09}" destId="{4A9B5FC4-3991-43AE-86EC-562962C510AF}" srcOrd="6" destOrd="0" presId="urn:microsoft.com/office/officeart/2018/2/layout/IconLabelDescriptionList"/>
    <dgm:cxn modelId="{E867C518-6F5B-4242-AAB8-83E6ABCA7C21}" type="presParOf" srcId="{4A9B5FC4-3991-43AE-86EC-562962C510AF}" destId="{1E315974-D8EB-4F1A-BC2C-1BFA64D4D32B}" srcOrd="0" destOrd="0" presId="urn:microsoft.com/office/officeart/2018/2/layout/IconLabelDescriptionList"/>
    <dgm:cxn modelId="{277664DC-8F6F-417C-B26D-09AA84AAE619}" type="presParOf" srcId="{4A9B5FC4-3991-43AE-86EC-562962C510AF}" destId="{E7C4142C-86F3-459A-A75A-3376EAE5C8E2}" srcOrd="1" destOrd="0" presId="urn:microsoft.com/office/officeart/2018/2/layout/IconLabelDescriptionList"/>
    <dgm:cxn modelId="{E9BF31EE-F807-44EF-84E9-779B187F9D9D}" type="presParOf" srcId="{4A9B5FC4-3991-43AE-86EC-562962C510AF}" destId="{3F658DFD-688A-475C-8F97-293CAF216968}" srcOrd="2" destOrd="0" presId="urn:microsoft.com/office/officeart/2018/2/layout/IconLabelDescriptionList"/>
    <dgm:cxn modelId="{8F5269D6-6605-4473-BB1F-FD38D639C33B}" type="presParOf" srcId="{4A9B5FC4-3991-43AE-86EC-562962C510AF}" destId="{04D6280E-3532-479D-BBDA-09897FA04E8C}" srcOrd="3" destOrd="0" presId="urn:microsoft.com/office/officeart/2018/2/layout/IconLabelDescriptionList"/>
    <dgm:cxn modelId="{EF3021E7-28B4-4018-A74C-AD4890DFF652}" type="presParOf" srcId="{4A9B5FC4-3991-43AE-86EC-562962C510AF}" destId="{A29BB2AC-73B6-434B-AC47-0E56DA3AC9B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19EAED-F383-49C2-A415-D743C0BE2793}" type="doc">
      <dgm:prSet loTypeId="urn:microsoft.com/office/officeart/2005/8/layout/vProcess5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CD2E8DA-4D58-44D8-A197-970C7FC26D6E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Topic models are powerful for identifying major topics in corpus.</a:t>
          </a:r>
        </a:p>
      </dgm:t>
    </dgm:pt>
    <dgm:pt modelId="{60146F82-2B0F-4EC6-8DE4-73740C74C4E0}" type="parTrans" cxnId="{F47BCB42-5C2A-4183-8C86-68DE6B80AEDC}">
      <dgm:prSet/>
      <dgm:spPr/>
      <dgm:t>
        <a:bodyPr/>
        <a:lstStyle/>
        <a:p>
          <a:endParaRPr lang="en-US"/>
        </a:p>
      </dgm:t>
    </dgm:pt>
    <dgm:pt modelId="{2B95F512-418B-4421-A85E-CF29BB4B5E04}" type="sibTrans" cxnId="{F47BCB42-5C2A-4183-8C86-68DE6B80AEDC}">
      <dgm:prSet/>
      <dgm:spPr/>
      <dgm:t>
        <a:bodyPr/>
        <a:lstStyle/>
        <a:p>
          <a:endParaRPr lang="en-US"/>
        </a:p>
      </dgm:t>
    </dgm:pt>
    <dgm:pt modelId="{02A2EB8C-7456-4971-9FAF-E4E43348CD2F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But what about making inferences based on covariates(meta data)</a:t>
          </a:r>
        </a:p>
      </dgm:t>
    </dgm:pt>
    <dgm:pt modelId="{0ECEF226-B307-4420-8F40-0D9F9FDA7F2F}" type="parTrans" cxnId="{8A68A907-CA8E-42E7-AE16-93DEBB4C88A2}">
      <dgm:prSet/>
      <dgm:spPr/>
      <dgm:t>
        <a:bodyPr/>
        <a:lstStyle/>
        <a:p>
          <a:endParaRPr lang="en-US"/>
        </a:p>
      </dgm:t>
    </dgm:pt>
    <dgm:pt modelId="{DDDF3BF4-178B-464B-954D-539E2C92A74C}" type="sibTrans" cxnId="{8A68A907-CA8E-42E7-AE16-93DEBB4C88A2}">
      <dgm:prSet/>
      <dgm:spPr/>
      <dgm:t>
        <a:bodyPr/>
        <a:lstStyle/>
        <a:p>
          <a:endParaRPr lang="en-US"/>
        </a:p>
      </dgm:t>
    </dgm:pt>
    <dgm:pt modelId="{7F2CF7E4-3E56-4CDE-B2BC-39A3D4F8DEDC}">
      <dgm:prSet/>
      <dgm:spPr/>
      <dgm:t>
        <a:bodyPr/>
        <a:lstStyle/>
        <a:p>
          <a:r>
            <a:rPr lang="en-US">
              <a:latin typeface="Georgia" panose="02040502050405020303" pitchFamily="18" charset="0"/>
            </a:rPr>
            <a:t>Which countries are more vocal against Russian occupation of Ukraine?</a:t>
          </a:r>
        </a:p>
      </dgm:t>
    </dgm:pt>
    <dgm:pt modelId="{3FF33F4C-5EED-48EA-A107-8BE7E375C793}" type="parTrans" cxnId="{115BA0DA-61C8-4B28-B680-F97F8149DB05}">
      <dgm:prSet/>
      <dgm:spPr/>
      <dgm:t>
        <a:bodyPr/>
        <a:lstStyle/>
        <a:p>
          <a:endParaRPr lang="en-US"/>
        </a:p>
      </dgm:t>
    </dgm:pt>
    <dgm:pt modelId="{F1C0E885-8391-4839-A369-D4288C731F34}" type="sibTrans" cxnId="{115BA0DA-61C8-4B28-B680-F97F8149DB05}">
      <dgm:prSet/>
      <dgm:spPr/>
      <dgm:t>
        <a:bodyPr/>
        <a:lstStyle/>
        <a:p>
          <a:endParaRPr lang="en-US"/>
        </a:p>
      </dgm:t>
    </dgm:pt>
    <dgm:pt modelId="{6123A37D-AD7B-4184-AC79-983EA5B05238}">
      <dgm:prSet/>
      <dgm:spPr/>
      <dgm:t>
        <a:bodyPr/>
        <a:lstStyle/>
        <a:p>
          <a:r>
            <a:rPr lang="en-US">
              <a:latin typeface="Georgia" panose="02040502050405020303" pitchFamily="18" charset="0"/>
            </a:rPr>
            <a:t>Are there relationship between regime type and UNGD speeches? </a:t>
          </a:r>
        </a:p>
      </dgm:t>
    </dgm:pt>
    <dgm:pt modelId="{4A801A6F-D2AB-4EDD-A7DE-462D671D464C}" type="parTrans" cxnId="{92BFBC34-4175-4903-B565-042D74A5516A}">
      <dgm:prSet/>
      <dgm:spPr/>
      <dgm:t>
        <a:bodyPr/>
        <a:lstStyle/>
        <a:p>
          <a:endParaRPr lang="en-US"/>
        </a:p>
      </dgm:t>
    </dgm:pt>
    <dgm:pt modelId="{76D674B5-0802-458B-90D9-2F222EB26F8E}" type="sibTrans" cxnId="{92BFBC34-4175-4903-B565-042D74A5516A}">
      <dgm:prSet/>
      <dgm:spPr/>
      <dgm:t>
        <a:bodyPr/>
        <a:lstStyle/>
        <a:p>
          <a:endParaRPr lang="en-US"/>
        </a:p>
      </dgm:t>
    </dgm:pt>
    <dgm:pt modelId="{94471215-FE58-493D-BD35-115B5037C6CB}">
      <dgm:prSet/>
      <dgm:spPr/>
      <dgm:t>
        <a:bodyPr/>
        <a:lstStyle/>
        <a:p>
          <a:r>
            <a:rPr lang="en-US">
              <a:latin typeface="Georgia" panose="02040502050405020303" pitchFamily="18" charset="0"/>
            </a:rPr>
            <a:t>Are authoritarian regimes more expressive of sovereignty?  </a:t>
          </a:r>
        </a:p>
      </dgm:t>
    </dgm:pt>
    <dgm:pt modelId="{B0FB1793-273D-4B39-B3A3-7A0BF59A72C0}" type="parTrans" cxnId="{7E6C14E1-3467-400D-8BB3-CCBAB437B3DC}">
      <dgm:prSet/>
      <dgm:spPr/>
      <dgm:t>
        <a:bodyPr/>
        <a:lstStyle/>
        <a:p>
          <a:endParaRPr lang="en-US"/>
        </a:p>
      </dgm:t>
    </dgm:pt>
    <dgm:pt modelId="{572FAADD-1AA9-4022-94DB-37A4192F6A5D}" type="sibTrans" cxnId="{7E6C14E1-3467-400D-8BB3-CCBAB437B3DC}">
      <dgm:prSet/>
      <dgm:spPr/>
      <dgm:t>
        <a:bodyPr/>
        <a:lstStyle/>
        <a:p>
          <a:endParaRPr lang="en-US"/>
        </a:p>
      </dgm:t>
    </dgm:pt>
    <dgm:pt modelId="{23E1E3B5-07E7-4B06-B789-7A064166A413}">
      <dgm:prSet/>
      <dgm:spPr/>
      <dgm:t>
        <a:bodyPr/>
        <a:lstStyle/>
        <a:p>
          <a:r>
            <a:rPr lang="en-US">
              <a:latin typeface="Georgia" panose="02040502050405020303" pitchFamily="18" charset="0"/>
            </a:rPr>
            <a:t>Solution: STM</a:t>
          </a:r>
        </a:p>
      </dgm:t>
    </dgm:pt>
    <dgm:pt modelId="{E46D2CDA-B2AA-40C6-9A3C-1457DA4D9E20}" type="parTrans" cxnId="{795A6A83-AD68-49BA-AD62-C93E1D7DC2E4}">
      <dgm:prSet/>
      <dgm:spPr/>
      <dgm:t>
        <a:bodyPr/>
        <a:lstStyle/>
        <a:p>
          <a:endParaRPr lang="en-US"/>
        </a:p>
      </dgm:t>
    </dgm:pt>
    <dgm:pt modelId="{52C6FC49-FD2E-4F5A-8669-EB5D746C4A95}" type="sibTrans" cxnId="{795A6A83-AD68-49BA-AD62-C93E1D7DC2E4}">
      <dgm:prSet/>
      <dgm:spPr/>
      <dgm:t>
        <a:bodyPr/>
        <a:lstStyle/>
        <a:p>
          <a:endParaRPr lang="en-US"/>
        </a:p>
      </dgm:t>
    </dgm:pt>
    <dgm:pt modelId="{A9037679-2689-457E-B73E-CB82D21444ED}">
      <dgm:prSet/>
      <dgm:spPr/>
      <dgm:t>
        <a:bodyPr/>
        <a:lstStyle/>
        <a:p>
          <a:r>
            <a:rPr lang="en-US" b="0" i="0">
              <a:latin typeface="Georgia" panose="02040502050405020303" pitchFamily="18" charset="0"/>
            </a:rPr>
            <a:t>Integrates LDA with regression to create a unified generative model based on covariates </a:t>
          </a:r>
          <a:endParaRPr lang="en-US">
            <a:latin typeface="Georgia" panose="02040502050405020303" pitchFamily="18" charset="0"/>
          </a:endParaRPr>
        </a:p>
      </dgm:t>
    </dgm:pt>
    <dgm:pt modelId="{B2F7BDDF-6C34-49F8-9D71-23019EA23BB8}" type="parTrans" cxnId="{27B23556-F708-41DA-8AC4-DCFC865DD43E}">
      <dgm:prSet/>
      <dgm:spPr/>
      <dgm:t>
        <a:bodyPr/>
        <a:lstStyle/>
        <a:p>
          <a:endParaRPr lang="en-US"/>
        </a:p>
      </dgm:t>
    </dgm:pt>
    <dgm:pt modelId="{41683298-679D-4CA0-B9A6-47A87254053C}" type="sibTrans" cxnId="{27B23556-F708-41DA-8AC4-DCFC865DD43E}">
      <dgm:prSet/>
      <dgm:spPr/>
      <dgm:t>
        <a:bodyPr/>
        <a:lstStyle/>
        <a:p>
          <a:endParaRPr lang="en-US"/>
        </a:p>
      </dgm:t>
    </dgm:pt>
    <dgm:pt modelId="{5C904E6E-CABE-40AF-BE25-5708BC82D777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Offers enhanced tools to interpret the results of the topic model.</a:t>
          </a:r>
          <a:endParaRPr lang="en-US" dirty="0">
            <a:latin typeface="Georgia" panose="02040502050405020303" pitchFamily="18" charset="0"/>
          </a:endParaRPr>
        </a:p>
      </dgm:t>
    </dgm:pt>
    <dgm:pt modelId="{C5190876-8C94-4ED2-BC91-0BBE087DDD84}" type="parTrans" cxnId="{9C64E1DC-166E-4A7A-9FA5-A897CD4EFEB4}">
      <dgm:prSet/>
      <dgm:spPr/>
      <dgm:t>
        <a:bodyPr/>
        <a:lstStyle/>
        <a:p>
          <a:endParaRPr lang="en-US"/>
        </a:p>
      </dgm:t>
    </dgm:pt>
    <dgm:pt modelId="{6CE2DE7E-82EC-433F-A5FF-3AF40C7A77C5}" type="sibTrans" cxnId="{9C64E1DC-166E-4A7A-9FA5-A897CD4EFEB4}">
      <dgm:prSet/>
      <dgm:spPr/>
      <dgm:t>
        <a:bodyPr/>
        <a:lstStyle/>
        <a:p>
          <a:endParaRPr lang="en-US"/>
        </a:p>
      </dgm:t>
    </dgm:pt>
    <dgm:pt modelId="{07191C0A-DDE9-364E-90DA-87DE14C2267A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Estimates two outcomes: topic relevance and topic content</a:t>
          </a:r>
        </a:p>
      </dgm:t>
    </dgm:pt>
    <dgm:pt modelId="{BB736D45-C4D8-FF4C-830B-870ECD01162C}" type="parTrans" cxnId="{9CB5D4EE-30F6-B74D-9BF1-2D3116FD2233}">
      <dgm:prSet/>
      <dgm:spPr/>
      <dgm:t>
        <a:bodyPr/>
        <a:lstStyle/>
        <a:p>
          <a:endParaRPr lang="en-US"/>
        </a:p>
      </dgm:t>
    </dgm:pt>
    <dgm:pt modelId="{791061E7-0EF1-0B4A-A236-F660AE1A4DCF}" type="sibTrans" cxnId="{9CB5D4EE-30F6-B74D-9BF1-2D3116FD2233}">
      <dgm:prSet/>
      <dgm:spPr/>
      <dgm:t>
        <a:bodyPr/>
        <a:lstStyle/>
        <a:p>
          <a:endParaRPr lang="en-US"/>
        </a:p>
      </dgm:t>
    </dgm:pt>
    <dgm:pt modelId="{16901668-65D2-2446-81E7-E97B54272F25}" type="pres">
      <dgm:prSet presAssocID="{0619EAED-F383-49C2-A415-D743C0BE2793}" presName="outerComposite" presStyleCnt="0">
        <dgm:presLayoutVars>
          <dgm:chMax val="5"/>
          <dgm:dir/>
          <dgm:resizeHandles val="exact"/>
        </dgm:presLayoutVars>
      </dgm:prSet>
      <dgm:spPr/>
    </dgm:pt>
    <dgm:pt modelId="{0EAB4445-E9C5-FB42-86EC-42599CB2BE00}" type="pres">
      <dgm:prSet presAssocID="{0619EAED-F383-49C2-A415-D743C0BE2793}" presName="dummyMaxCanvas" presStyleCnt="0">
        <dgm:presLayoutVars/>
      </dgm:prSet>
      <dgm:spPr/>
    </dgm:pt>
    <dgm:pt modelId="{2F214AD5-211C-A54B-B76C-A6B4BB13CF8A}" type="pres">
      <dgm:prSet presAssocID="{0619EAED-F383-49C2-A415-D743C0BE2793}" presName="ThreeNodes_1" presStyleLbl="node1" presStyleIdx="0" presStyleCnt="3">
        <dgm:presLayoutVars>
          <dgm:bulletEnabled val="1"/>
        </dgm:presLayoutVars>
      </dgm:prSet>
      <dgm:spPr/>
    </dgm:pt>
    <dgm:pt modelId="{2209DB6C-20BE-F74F-BED7-5B3B0D6A9BB7}" type="pres">
      <dgm:prSet presAssocID="{0619EAED-F383-49C2-A415-D743C0BE2793}" presName="ThreeNodes_2" presStyleLbl="node1" presStyleIdx="1" presStyleCnt="3">
        <dgm:presLayoutVars>
          <dgm:bulletEnabled val="1"/>
        </dgm:presLayoutVars>
      </dgm:prSet>
      <dgm:spPr/>
    </dgm:pt>
    <dgm:pt modelId="{78302C85-2689-C245-909C-3211946331D4}" type="pres">
      <dgm:prSet presAssocID="{0619EAED-F383-49C2-A415-D743C0BE2793}" presName="ThreeNodes_3" presStyleLbl="node1" presStyleIdx="2" presStyleCnt="3">
        <dgm:presLayoutVars>
          <dgm:bulletEnabled val="1"/>
        </dgm:presLayoutVars>
      </dgm:prSet>
      <dgm:spPr/>
    </dgm:pt>
    <dgm:pt modelId="{80F14DAD-0C6C-4347-A366-CEE52BDECC7B}" type="pres">
      <dgm:prSet presAssocID="{0619EAED-F383-49C2-A415-D743C0BE2793}" presName="ThreeConn_1-2" presStyleLbl="fgAccFollowNode1" presStyleIdx="0" presStyleCnt="2">
        <dgm:presLayoutVars>
          <dgm:bulletEnabled val="1"/>
        </dgm:presLayoutVars>
      </dgm:prSet>
      <dgm:spPr/>
    </dgm:pt>
    <dgm:pt modelId="{AF8A4358-F2DD-BF4E-9DC1-9153083CE1CA}" type="pres">
      <dgm:prSet presAssocID="{0619EAED-F383-49C2-A415-D743C0BE2793}" presName="ThreeConn_2-3" presStyleLbl="fgAccFollowNode1" presStyleIdx="1" presStyleCnt="2">
        <dgm:presLayoutVars>
          <dgm:bulletEnabled val="1"/>
        </dgm:presLayoutVars>
      </dgm:prSet>
      <dgm:spPr/>
    </dgm:pt>
    <dgm:pt modelId="{F5285889-B532-9E49-8ED8-06C53D0C9C9C}" type="pres">
      <dgm:prSet presAssocID="{0619EAED-F383-49C2-A415-D743C0BE2793}" presName="ThreeNodes_1_text" presStyleLbl="node1" presStyleIdx="2" presStyleCnt="3">
        <dgm:presLayoutVars>
          <dgm:bulletEnabled val="1"/>
        </dgm:presLayoutVars>
      </dgm:prSet>
      <dgm:spPr/>
    </dgm:pt>
    <dgm:pt modelId="{96A0F60A-8A7E-F542-A758-EF67B592569A}" type="pres">
      <dgm:prSet presAssocID="{0619EAED-F383-49C2-A415-D743C0BE2793}" presName="ThreeNodes_2_text" presStyleLbl="node1" presStyleIdx="2" presStyleCnt="3">
        <dgm:presLayoutVars>
          <dgm:bulletEnabled val="1"/>
        </dgm:presLayoutVars>
      </dgm:prSet>
      <dgm:spPr/>
    </dgm:pt>
    <dgm:pt modelId="{237EC586-E22F-EF49-B556-564FCAE75886}" type="pres">
      <dgm:prSet presAssocID="{0619EAED-F383-49C2-A415-D743C0BE279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1521E00-7BF8-7D46-A044-B8998F226C6C}" type="presOf" srcId="{94471215-FE58-493D-BD35-115B5037C6CB}" destId="{96A0F60A-8A7E-F542-A758-EF67B592569A}" srcOrd="1" destOrd="3" presId="urn:microsoft.com/office/officeart/2005/8/layout/vProcess5"/>
    <dgm:cxn modelId="{8A68A907-CA8E-42E7-AE16-93DEBB4C88A2}" srcId="{0619EAED-F383-49C2-A415-D743C0BE2793}" destId="{02A2EB8C-7456-4971-9FAF-E4E43348CD2F}" srcOrd="1" destOrd="0" parTransId="{0ECEF226-B307-4420-8F40-0D9F9FDA7F2F}" sibTransId="{DDDF3BF4-178B-464B-954D-539E2C92A74C}"/>
    <dgm:cxn modelId="{7F8B241A-9E8F-2D4F-A1D2-1E3E0ABF8656}" type="presOf" srcId="{07191C0A-DDE9-364E-90DA-87DE14C2267A}" destId="{78302C85-2689-C245-909C-3211946331D4}" srcOrd="0" destOrd="2" presId="urn:microsoft.com/office/officeart/2005/8/layout/vProcess5"/>
    <dgm:cxn modelId="{0E5F3C24-5119-0542-8AE2-C5CACA352911}" type="presOf" srcId="{A9037679-2689-457E-B73E-CB82D21444ED}" destId="{237EC586-E22F-EF49-B556-564FCAE75886}" srcOrd="1" destOrd="1" presId="urn:microsoft.com/office/officeart/2005/8/layout/vProcess5"/>
    <dgm:cxn modelId="{76066124-755A-E64B-80F9-DE8F224101C5}" type="presOf" srcId="{23E1E3B5-07E7-4B06-B789-7A064166A413}" destId="{78302C85-2689-C245-909C-3211946331D4}" srcOrd="0" destOrd="0" presId="urn:microsoft.com/office/officeart/2005/8/layout/vProcess5"/>
    <dgm:cxn modelId="{92BFBC34-4175-4903-B565-042D74A5516A}" srcId="{02A2EB8C-7456-4971-9FAF-E4E43348CD2F}" destId="{6123A37D-AD7B-4184-AC79-983EA5B05238}" srcOrd="1" destOrd="0" parTransId="{4A801A6F-D2AB-4EDD-A7DE-462D671D464C}" sibTransId="{76D674B5-0802-458B-90D9-2F222EB26F8E}"/>
    <dgm:cxn modelId="{D1FFF83D-A115-944E-9C50-C0C5763234ED}" type="presOf" srcId="{02A2EB8C-7456-4971-9FAF-E4E43348CD2F}" destId="{96A0F60A-8A7E-F542-A758-EF67B592569A}" srcOrd="1" destOrd="0" presId="urn:microsoft.com/office/officeart/2005/8/layout/vProcess5"/>
    <dgm:cxn modelId="{F47BCB42-5C2A-4183-8C86-68DE6B80AEDC}" srcId="{0619EAED-F383-49C2-A415-D743C0BE2793}" destId="{9CD2E8DA-4D58-44D8-A197-970C7FC26D6E}" srcOrd="0" destOrd="0" parTransId="{60146F82-2B0F-4EC6-8DE4-73740C74C4E0}" sibTransId="{2B95F512-418B-4421-A85E-CF29BB4B5E04}"/>
    <dgm:cxn modelId="{A8E23156-D766-6147-A16E-CEDC36140D2C}" type="presOf" srcId="{7F2CF7E4-3E56-4CDE-B2BC-39A3D4F8DEDC}" destId="{2209DB6C-20BE-F74F-BED7-5B3B0D6A9BB7}" srcOrd="0" destOrd="1" presId="urn:microsoft.com/office/officeart/2005/8/layout/vProcess5"/>
    <dgm:cxn modelId="{27B23556-F708-41DA-8AC4-DCFC865DD43E}" srcId="{23E1E3B5-07E7-4B06-B789-7A064166A413}" destId="{A9037679-2689-457E-B73E-CB82D21444ED}" srcOrd="0" destOrd="0" parTransId="{B2F7BDDF-6C34-49F8-9D71-23019EA23BB8}" sibTransId="{41683298-679D-4CA0-B9A6-47A87254053C}"/>
    <dgm:cxn modelId="{0186395A-514A-464A-9191-7701CE648EE8}" type="presOf" srcId="{23E1E3B5-07E7-4B06-B789-7A064166A413}" destId="{237EC586-E22F-EF49-B556-564FCAE75886}" srcOrd="1" destOrd="0" presId="urn:microsoft.com/office/officeart/2005/8/layout/vProcess5"/>
    <dgm:cxn modelId="{6578995C-6037-B747-A96D-317362C41F2C}" type="presOf" srcId="{94471215-FE58-493D-BD35-115B5037C6CB}" destId="{2209DB6C-20BE-F74F-BED7-5B3B0D6A9BB7}" srcOrd="0" destOrd="3" presId="urn:microsoft.com/office/officeart/2005/8/layout/vProcess5"/>
    <dgm:cxn modelId="{3C4BD17B-AC22-0048-92D6-DA110D39A5EA}" type="presOf" srcId="{5C904E6E-CABE-40AF-BE25-5708BC82D777}" destId="{237EC586-E22F-EF49-B556-564FCAE75886}" srcOrd="1" destOrd="3" presId="urn:microsoft.com/office/officeart/2005/8/layout/vProcess5"/>
    <dgm:cxn modelId="{795A6A83-AD68-49BA-AD62-C93E1D7DC2E4}" srcId="{0619EAED-F383-49C2-A415-D743C0BE2793}" destId="{23E1E3B5-07E7-4B06-B789-7A064166A413}" srcOrd="2" destOrd="0" parTransId="{E46D2CDA-B2AA-40C6-9A3C-1457DA4D9E20}" sibTransId="{52C6FC49-FD2E-4F5A-8669-EB5D746C4A95}"/>
    <dgm:cxn modelId="{B4191686-1833-1942-B0C3-1D28EEADD42A}" type="presOf" srcId="{DDDF3BF4-178B-464B-954D-539E2C92A74C}" destId="{AF8A4358-F2DD-BF4E-9DC1-9153083CE1CA}" srcOrd="0" destOrd="0" presId="urn:microsoft.com/office/officeart/2005/8/layout/vProcess5"/>
    <dgm:cxn modelId="{0A96DB8A-9F04-E442-B9B3-B11871C26BE6}" type="presOf" srcId="{A9037679-2689-457E-B73E-CB82D21444ED}" destId="{78302C85-2689-C245-909C-3211946331D4}" srcOrd="0" destOrd="1" presId="urn:microsoft.com/office/officeart/2005/8/layout/vProcess5"/>
    <dgm:cxn modelId="{2E0E5FA0-1AC4-424E-AE81-C1B49CF24318}" type="presOf" srcId="{2B95F512-418B-4421-A85E-CF29BB4B5E04}" destId="{80F14DAD-0C6C-4347-A366-CEE52BDECC7B}" srcOrd="0" destOrd="0" presId="urn:microsoft.com/office/officeart/2005/8/layout/vProcess5"/>
    <dgm:cxn modelId="{2A3D4FA2-6679-4047-8E9E-D86768E90488}" type="presOf" srcId="{0619EAED-F383-49C2-A415-D743C0BE2793}" destId="{16901668-65D2-2446-81E7-E97B54272F25}" srcOrd="0" destOrd="0" presId="urn:microsoft.com/office/officeart/2005/8/layout/vProcess5"/>
    <dgm:cxn modelId="{B6913FAB-23D3-D442-AEAD-433126447955}" type="presOf" srcId="{02A2EB8C-7456-4971-9FAF-E4E43348CD2F}" destId="{2209DB6C-20BE-F74F-BED7-5B3B0D6A9BB7}" srcOrd="0" destOrd="0" presId="urn:microsoft.com/office/officeart/2005/8/layout/vProcess5"/>
    <dgm:cxn modelId="{D262A6C3-A5A6-0245-AC0A-A0CA268F4AE0}" type="presOf" srcId="{9CD2E8DA-4D58-44D8-A197-970C7FC26D6E}" destId="{2F214AD5-211C-A54B-B76C-A6B4BB13CF8A}" srcOrd="0" destOrd="0" presId="urn:microsoft.com/office/officeart/2005/8/layout/vProcess5"/>
    <dgm:cxn modelId="{ACA982CE-503C-C349-B528-95776F7B8695}" type="presOf" srcId="{6123A37D-AD7B-4184-AC79-983EA5B05238}" destId="{96A0F60A-8A7E-F542-A758-EF67B592569A}" srcOrd="1" destOrd="2" presId="urn:microsoft.com/office/officeart/2005/8/layout/vProcess5"/>
    <dgm:cxn modelId="{115BA0DA-61C8-4B28-B680-F97F8149DB05}" srcId="{02A2EB8C-7456-4971-9FAF-E4E43348CD2F}" destId="{7F2CF7E4-3E56-4CDE-B2BC-39A3D4F8DEDC}" srcOrd="0" destOrd="0" parTransId="{3FF33F4C-5EED-48EA-A107-8BE7E375C793}" sibTransId="{F1C0E885-8391-4839-A369-D4288C731F34}"/>
    <dgm:cxn modelId="{9C64E1DC-166E-4A7A-9FA5-A897CD4EFEB4}" srcId="{23E1E3B5-07E7-4B06-B789-7A064166A413}" destId="{5C904E6E-CABE-40AF-BE25-5708BC82D777}" srcOrd="2" destOrd="0" parTransId="{C5190876-8C94-4ED2-BC91-0BBE087DDD84}" sibTransId="{6CE2DE7E-82EC-433F-A5FF-3AF40C7A77C5}"/>
    <dgm:cxn modelId="{7E6C14E1-3467-400D-8BB3-CCBAB437B3DC}" srcId="{02A2EB8C-7456-4971-9FAF-E4E43348CD2F}" destId="{94471215-FE58-493D-BD35-115B5037C6CB}" srcOrd="2" destOrd="0" parTransId="{B0FB1793-273D-4B39-B3A3-7A0BF59A72C0}" sibTransId="{572FAADD-1AA9-4022-94DB-37A4192F6A5D}"/>
    <dgm:cxn modelId="{23A291E3-0D39-274F-AA7E-CFCDC166D6F7}" type="presOf" srcId="{7F2CF7E4-3E56-4CDE-B2BC-39A3D4F8DEDC}" destId="{96A0F60A-8A7E-F542-A758-EF67B592569A}" srcOrd="1" destOrd="1" presId="urn:microsoft.com/office/officeart/2005/8/layout/vProcess5"/>
    <dgm:cxn modelId="{6B0190E7-39B8-E34C-AE1F-96B9B760D0D2}" type="presOf" srcId="{9CD2E8DA-4D58-44D8-A197-970C7FC26D6E}" destId="{F5285889-B532-9E49-8ED8-06C53D0C9C9C}" srcOrd="1" destOrd="0" presId="urn:microsoft.com/office/officeart/2005/8/layout/vProcess5"/>
    <dgm:cxn modelId="{9BC4A3EC-B983-F540-AA78-42264D1F88A4}" type="presOf" srcId="{6123A37D-AD7B-4184-AC79-983EA5B05238}" destId="{2209DB6C-20BE-F74F-BED7-5B3B0D6A9BB7}" srcOrd="0" destOrd="2" presId="urn:microsoft.com/office/officeart/2005/8/layout/vProcess5"/>
    <dgm:cxn modelId="{9CB5D4EE-30F6-B74D-9BF1-2D3116FD2233}" srcId="{23E1E3B5-07E7-4B06-B789-7A064166A413}" destId="{07191C0A-DDE9-364E-90DA-87DE14C2267A}" srcOrd="1" destOrd="0" parTransId="{BB736D45-C4D8-FF4C-830B-870ECD01162C}" sibTransId="{791061E7-0EF1-0B4A-A236-F660AE1A4DCF}"/>
    <dgm:cxn modelId="{354A46FC-7649-6441-B017-5F91942B1FD1}" type="presOf" srcId="{5C904E6E-CABE-40AF-BE25-5708BC82D777}" destId="{78302C85-2689-C245-909C-3211946331D4}" srcOrd="0" destOrd="3" presId="urn:microsoft.com/office/officeart/2005/8/layout/vProcess5"/>
    <dgm:cxn modelId="{3BCB13FE-7937-B346-A2B7-94DFDC33CA44}" type="presOf" srcId="{07191C0A-DDE9-364E-90DA-87DE14C2267A}" destId="{237EC586-E22F-EF49-B556-564FCAE75886}" srcOrd="1" destOrd="2" presId="urn:microsoft.com/office/officeart/2005/8/layout/vProcess5"/>
    <dgm:cxn modelId="{5A23A18A-99D1-6043-A612-2C09244A4367}" type="presParOf" srcId="{16901668-65D2-2446-81E7-E97B54272F25}" destId="{0EAB4445-E9C5-FB42-86EC-42599CB2BE00}" srcOrd="0" destOrd="0" presId="urn:microsoft.com/office/officeart/2005/8/layout/vProcess5"/>
    <dgm:cxn modelId="{5ECAB19B-5394-A44B-ABCA-0850970B08DC}" type="presParOf" srcId="{16901668-65D2-2446-81E7-E97B54272F25}" destId="{2F214AD5-211C-A54B-B76C-A6B4BB13CF8A}" srcOrd="1" destOrd="0" presId="urn:microsoft.com/office/officeart/2005/8/layout/vProcess5"/>
    <dgm:cxn modelId="{BDBAB5B9-4906-6C4B-96A4-C052528F5EE0}" type="presParOf" srcId="{16901668-65D2-2446-81E7-E97B54272F25}" destId="{2209DB6C-20BE-F74F-BED7-5B3B0D6A9BB7}" srcOrd="2" destOrd="0" presId="urn:microsoft.com/office/officeart/2005/8/layout/vProcess5"/>
    <dgm:cxn modelId="{1713C198-AD05-6547-96E2-4CBA004D5629}" type="presParOf" srcId="{16901668-65D2-2446-81E7-E97B54272F25}" destId="{78302C85-2689-C245-909C-3211946331D4}" srcOrd="3" destOrd="0" presId="urn:microsoft.com/office/officeart/2005/8/layout/vProcess5"/>
    <dgm:cxn modelId="{A87E0AF5-9125-6D40-98D3-E12BFC0266E5}" type="presParOf" srcId="{16901668-65D2-2446-81E7-E97B54272F25}" destId="{80F14DAD-0C6C-4347-A366-CEE52BDECC7B}" srcOrd="4" destOrd="0" presId="urn:microsoft.com/office/officeart/2005/8/layout/vProcess5"/>
    <dgm:cxn modelId="{0135C9B3-0ACF-6548-874D-5BF6A8CED620}" type="presParOf" srcId="{16901668-65D2-2446-81E7-E97B54272F25}" destId="{AF8A4358-F2DD-BF4E-9DC1-9153083CE1CA}" srcOrd="5" destOrd="0" presId="urn:microsoft.com/office/officeart/2005/8/layout/vProcess5"/>
    <dgm:cxn modelId="{5DEB8BF3-D6C9-1941-8985-7DA7B9D9FCF5}" type="presParOf" srcId="{16901668-65D2-2446-81E7-E97B54272F25}" destId="{F5285889-B532-9E49-8ED8-06C53D0C9C9C}" srcOrd="6" destOrd="0" presId="urn:microsoft.com/office/officeart/2005/8/layout/vProcess5"/>
    <dgm:cxn modelId="{18BEBD56-7A6C-3941-A232-FF0FBC352A0B}" type="presParOf" srcId="{16901668-65D2-2446-81E7-E97B54272F25}" destId="{96A0F60A-8A7E-F542-A758-EF67B592569A}" srcOrd="7" destOrd="0" presId="urn:microsoft.com/office/officeart/2005/8/layout/vProcess5"/>
    <dgm:cxn modelId="{5B498BF8-FF15-5F43-92D1-A6F595F36B6B}" type="presParOf" srcId="{16901668-65D2-2446-81E7-E97B54272F25}" destId="{237EC586-E22F-EF49-B556-564FCAE7588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9CF7D1-8678-4283-BDFA-DB4EEF2AEA6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EB0665-EFE0-4262-9116-B6B29B670C72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combines traditional unsupervised topic models with a supervised components.  </a:t>
          </a:r>
          <a:endParaRPr lang="en-US" dirty="0">
            <a:latin typeface="Georgia" panose="02040502050405020303" pitchFamily="18" charset="0"/>
          </a:endParaRPr>
        </a:p>
      </dgm:t>
    </dgm:pt>
    <dgm:pt modelId="{2EE372EC-553D-4B94-8DBE-24E2277DDAA5}" type="parTrans" cxnId="{1CEB2FFE-127E-47D5-9388-53E595505137}">
      <dgm:prSet/>
      <dgm:spPr/>
      <dgm:t>
        <a:bodyPr/>
        <a:lstStyle/>
        <a:p>
          <a:endParaRPr lang="en-US"/>
        </a:p>
      </dgm:t>
    </dgm:pt>
    <dgm:pt modelId="{745AB65E-60CA-4AF9-AEA1-4A3EEDCBEA3A}" type="sibTrans" cxnId="{1CEB2FFE-127E-47D5-9388-53E595505137}">
      <dgm:prSet/>
      <dgm:spPr/>
      <dgm:t>
        <a:bodyPr/>
        <a:lstStyle/>
        <a:p>
          <a:endParaRPr lang="en-US"/>
        </a:p>
      </dgm:t>
    </dgm:pt>
    <dgm:pt modelId="{F6A70612-14FE-4DE2-93D6-77CE407AC106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allows the researcher to specify keywords for certain  topics. </a:t>
          </a:r>
          <a:endParaRPr lang="en-US" dirty="0">
            <a:latin typeface="Georgia" panose="02040502050405020303" pitchFamily="18" charset="0"/>
          </a:endParaRPr>
        </a:p>
      </dgm:t>
    </dgm:pt>
    <dgm:pt modelId="{FD0384E8-A768-4948-AB7B-3A28142015A0}" type="parTrans" cxnId="{35D375AA-3ECF-4B3C-A076-4C7E1D278BA4}">
      <dgm:prSet/>
      <dgm:spPr/>
      <dgm:t>
        <a:bodyPr/>
        <a:lstStyle/>
        <a:p>
          <a:endParaRPr lang="en-US"/>
        </a:p>
      </dgm:t>
    </dgm:pt>
    <dgm:pt modelId="{BAB329B0-3CB6-41C4-A202-B08A362C8D62}" type="sibTrans" cxnId="{35D375AA-3ECF-4B3C-A076-4C7E1D278BA4}">
      <dgm:prSet/>
      <dgm:spPr/>
      <dgm:t>
        <a:bodyPr/>
        <a:lstStyle/>
        <a:p>
          <a:endParaRPr lang="en-US"/>
        </a:p>
      </dgm:t>
    </dgm:pt>
    <dgm:pt modelId="{C48A221C-8287-4960-9914-E2EF915EAB5C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incorporates previously specified keywords to give them higher probabilities in the specified topics. </a:t>
          </a:r>
          <a:endParaRPr lang="en-US" dirty="0">
            <a:latin typeface="Georgia" panose="02040502050405020303" pitchFamily="18" charset="0"/>
          </a:endParaRPr>
        </a:p>
      </dgm:t>
    </dgm:pt>
    <dgm:pt modelId="{AE69869C-3C7A-4D36-9298-A76AAAA031E4}" type="parTrans" cxnId="{E363C753-BC3F-4695-A620-0E0E60329172}">
      <dgm:prSet/>
      <dgm:spPr/>
      <dgm:t>
        <a:bodyPr/>
        <a:lstStyle/>
        <a:p>
          <a:endParaRPr lang="en-US"/>
        </a:p>
      </dgm:t>
    </dgm:pt>
    <dgm:pt modelId="{CC07EDD2-876C-4F86-8095-359F721945AE}" type="sibTrans" cxnId="{E363C753-BC3F-4695-A620-0E0E60329172}">
      <dgm:prSet/>
      <dgm:spPr/>
      <dgm:t>
        <a:bodyPr/>
        <a:lstStyle/>
        <a:p>
          <a:endParaRPr lang="en-US"/>
        </a:p>
      </dgm:t>
    </dgm:pt>
    <dgm:pt modelId="{47614092-09B9-864B-9298-2E5A17641C30}" type="pres">
      <dgm:prSet presAssocID="{159CF7D1-8678-4283-BDFA-DB4EEF2AEA6E}" presName="outerComposite" presStyleCnt="0">
        <dgm:presLayoutVars>
          <dgm:chMax val="5"/>
          <dgm:dir/>
          <dgm:resizeHandles val="exact"/>
        </dgm:presLayoutVars>
      </dgm:prSet>
      <dgm:spPr/>
    </dgm:pt>
    <dgm:pt modelId="{B99DC765-4C91-D444-B55F-A48BE16EA34F}" type="pres">
      <dgm:prSet presAssocID="{159CF7D1-8678-4283-BDFA-DB4EEF2AEA6E}" presName="dummyMaxCanvas" presStyleCnt="0">
        <dgm:presLayoutVars/>
      </dgm:prSet>
      <dgm:spPr/>
    </dgm:pt>
    <dgm:pt modelId="{ECBFBA5A-BAB2-A147-A81E-506BCD274862}" type="pres">
      <dgm:prSet presAssocID="{159CF7D1-8678-4283-BDFA-DB4EEF2AEA6E}" presName="ThreeNodes_1" presStyleLbl="node1" presStyleIdx="0" presStyleCnt="3">
        <dgm:presLayoutVars>
          <dgm:bulletEnabled val="1"/>
        </dgm:presLayoutVars>
      </dgm:prSet>
      <dgm:spPr/>
    </dgm:pt>
    <dgm:pt modelId="{C8DC0837-DC78-F846-AD5B-C472ADF6DAF8}" type="pres">
      <dgm:prSet presAssocID="{159CF7D1-8678-4283-BDFA-DB4EEF2AEA6E}" presName="ThreeNodes_2" presStyleLbl="node1" presStyleIdx="1" presStyleCnt="3">
        <dgm:presLayoutVars>
          <dgm:bulletEnabled val="1"/>
        </dgm:presLayoutVars>
      </dgm:prSet>
      <dgm:spPr/>
    </dgm:pt>
    <dgm:pt modelId="{10508186-A713-F64A-A243-145A255CE1E6}" type="pres">
      <dgm:prSet presAssocID="{159CF7D1-8678-4283-BDFA-DB4EEF2AEA6E}" presName="ThreeNodes_3" presStyleLbl="node1" presStyleIdx="2" presStyleCnt="3">
        <dgm:presLayoutVars>
          <dgm:bulletEnabled val="1"/>
        </dgm:presLayoutVars>
      </dgm:prSet>
      <dgm:spPr/>
    </dgm:pt>
    <dgm:pt modelId="{BE8E5711-FA42-7841-A423-8F749C8EFA15}" type="pres">
      <dgm:prSet presAssocID="{159CF7D1-8678-4283-BDFA-DB4EEF2AEA6E}" presName="ThreeConn_1-2" presStyleLbl="fgAccFollowNode1" presStyleIdx="0" presStyleCnt="2">
        <dgm:presLayoutVars>
          <dgm:bulletEnabled val="1"/>
        </dgm:presLayoutVars>
      </dgm:prSet>
      <dgm:spPr/>
    </dgm:pt>
    <dgm:pt modelId="{19DD16AE-6D22-164B-A9AC-26434BC36C9F}" type="pres">
      <dgm:prSet presAssocID="{159CF7D1-8678-4283-BDFA-DB4EEF2AEA6E}" presName="ThreeConn_2-3" presStyleLbl="fgAccFollowNode1" presStyleIdx="1" presStyleCnt="2">
        <dgm:presLayoutVars>
          <dgm:bulletEnabled val="1"/>
        </dgm:presLayoutVars>
      </dgm:prSet>
      <dgm:spPr/>
    </dgm:pt>
    <dgm:pt modelId="{04AFF7E4-AAF0-634B-9E1A-AF4C6A57DE24}" type="pres">
      <dgm:prSet presAssocID="{159CF7D1-8678-4283-BDFA-DB4EEF2AEA6E}" presName="ThreeNodes_1_text" presStyleLbl="node1" presStyleIdx="2" presStyleCnt="3">
        <dgm:presLayoutVars>
          <dgm:bulletEnabled val="1"/>
        </dgm:presLayoutVars>
      </dgm:prSet>
      <dgm:spPr/>
    </dgm:pt>
    <dgm:pt modelId="{F22C1A2C-A679-CB4F-85B3-75E22AB8F021}" type="pres">
      <dgm:prSet presAssocID="{159CF7D1-8678-4283-BDFA-DB4EEF2AEA6E}" presName="ThreeNodes_2_text" presStyleLbl="node1" presStyleIdx="2" presStyleCnt="3">
        <dgm:presLayoutVars>
          <dgm:bulletEnabled val="1"/>
        </dgm:presLayoutVars>
      </dgm:prSet>
      <dgm:spPr/>
    </dgm:pt>
    <dgm:pt modelId="{930EFE91-92A7-4347-A8EC-2C57C93AAC25}" type="pres">
      <dgm:prSet presAssocID="{159CF7D1-8678-4283-BDFA-DB4EEF2AEA6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13B0B04-98B4-494A-B46D-D112C84C665F}" type="presOf" srcId="{C48A221C-8287-4960-9914-E2EF915EAB5C}" destId="{10508186-A713-F64A-A243-145A255CE1E6}" srcOrd="0" destOrd="0" presId="urn:microsoft.com/office/officeart/2005/8/layout/vProcess5"/>
    <dgm:cxn modelId="{C0151352-8D4E-9545-915E-86DB2E7A9AAC}" type="presOf" srcId="{BFEB0665-EFE0-4262-9116-B6B29B670C72}" destId="{04AFF7E4-AAF0-634B-9E1A-AF4C6A57DE24}" srcOrd="1" destOrd="0" presId="urn:microsoft.com/office/officeart/2005/8/layout/vProcess5"/>
    <dgm:cxn modelId="{E363C753-BC3F-4695-A620-0E0E60329172}" srcId="{159CF7D1-8678-4283-BDFA-DB4EEF2AEA6E}" destId="{C48A221C-8287-4960-9914-E2EF915EAB5C}" srcOrd="2" destOrd="0" parTransId="{AE69869C-3C7A-4D36-9298-A76AAAA031E4}" sibTransId="{CC07EDD2-876C-4F86-8095-359F721945AE}"/>
    <dgm:cxn modelId="{4EF81C57-A9E9-6D4B-8C46-4F39D9683F87}" type="presOf" srcId="{159CF7D1-8678-4283-BDFA-DB4EEF2AEA6E}" destId="{47614092-09B9-864B-9298-2E5A17641C30}" srcOrd="0" destOrd="0" presId="urn:microsoft.com/office/officeart/2005/8/layout/vProcess5"/>
    <dgm:cxn modelId="{1124FA6C-FDB0-FA4C-B4F2-0C504D1ED8CE}" type="presOf" srcId="{745AB65E-60CA-4AF9-AEA1-4A3EEDCBEA3A}" destId="{BE8E5711-FA42-7841-A423-8F749C8EFA15}" srcOrd="0" destOrd="0" presId="urn:microsoft.com/office/officeart/2005/8/layout/vProcess5"/>
    <dgm:cxn modelId="{75C6976E-D4E5-5848-BC75-3BC32F530A69}" type="presOf" srcId="{BFEB0665-EFE0-4262-9116-B6B29B670C72}" destId="{ECBFBA5A-BAB2-A147-A81E-506BCD274862}" srcOrd="0" destOrd="0" presId="urn:microsoft.com/office/officeart/2005/8/layout/vProcess5"/>
    <dgm:cxn modelId="{2228969D-BC46-A845-AAD0-5E05D5F57363}" type="presOf" srcId="{BAB329B0-3CB6-41C4-A202-B08A362C8D62}" destId="{19DD16AE-6D22-164B-A9AC-26434BC36C9F}" srcOrd="0" destOrd="0" presId="urn:microsoft.com/office/officeart/2005/8/layout/vProcess5"/>
    <dgm:cxn modelId="{35D375AA-3ECF-4B3C-A076-4C7E1D278BA4}" srcId="{159CF7D1-8678-4283-BDFA-DB4EEF2AEA6E}" destId="{F6A70612-14FE-4DE2-93D6-77CE407AC106}" srcOrd="1" destOrd="0" parTransId="{FD0384E8-A768-4948-AB7B-3A28142015A0}" sibTransId="{BAB329B0-3CB6-41C4-A202-B08A362C8D62}"/>
    <dgm:cxn modelId="{1EF12FAF-56DB-B845-B566-12884FBAF467}" type="presOf" srcId="{F6A70612-14FE-4DE2-93D6-77CE407AC106}" destId="{C8DC0837-DC78-F846-AD5B-C472ADF6DAF8}" srcOrd="0" destOrd="0" presId="urn:microsoft.com/office/officeart/2005/8/layout/vProcess5"/>
    <dgm:cxn modelId="{FAE6F8DD-6B1B-244F-B1B7-B2E92DC45AE9}" type="presOf" srcId="{C48A221C-8287-4960-9914-E2EF915EAB5C}" destId="{930EFE91-92A7-4347-A8EC-2C57C93AAC25}" srcOrd="1" destOrd="0" presId="urn:microsoft.com/office/officeart/2005/8/layout/vProcess5"/>
    <dgm:cxn modelId="{E487A8F2-62E7-1F44-8B44-1D9199AC3FAF}" type="presOf" srcId="{F6A70612-14FE-4DE2-93D6-77CE407AC106}" destId="{F22C1A2C-A679-CB4F-85B3-75E22AB8F021}" srcOrd="1" destOrd="0" presId="urn:microsoft.com/office/officeart/2005/8/layout/vProcess5"/>
    <dgm:cxn modelId="{1CEB2FFE-127E-47D5-9388-53E595505137}" srcId="{159CF7D1-8678-4283-BDFA-DB4EEF2AEA6E}" destId="{BFEB0665-EFE0-4262-9116-B6B29B670C72}" srcOrd="0" destOrd="0" parTransId="{2EE372EC-553D-4B94-8DBE-24E2277DDAA5}" sibTransId="{745AB65E-60CA-4AF9-AEA1-4A3EEDCBEA3A}"/>
    <dgm:cxn modelId="{EB33227E-B21E-654A-A7E7-D3E4B2EC82DD}" type="presParOf" srcId="{47614092-09B9-864B-9298-2E5A17641C30}" destId="{B99DC765-4C91-D444-B55F-A48BE16EA34F}" srcOrd="0" destOrd="0" presId="urn:microsoft.com/office/officeart/2005/8/layout/vProcess5"/>
    <dgm:cxn modelId="{C128BA00-7C0A-284B-AA1A-4DF61839D9B1}" type="presParOf" srcId="{47614092-09B9-864B-9298-2E5A17641C30}" destId="{ECBFBA5A-BAB2-A147-A81E-506BCD274862}" srcOrd="1" destOrd="0" presId="urn:microsoft.com/office/officeart/2005/8/layout/vProcess5"/>
    <dgm:cxn modelId="{A7440A36-4723-6646-8CB2-A288123E7B1F}" type="presParOf" srcId="{47614092-09B9-864B-9298-2E5A17641C30}" destId="{C8DC0837-DC78-F846-AD5B-C472ADF6DAF8}" srcOrd="2" destOrd="0" presId="urn:microsoft.com/office/officeart/2005/8/layout/vProcess5"/>
    <dgm:cxn modelId="{C21219B1-8963-9A46-95B4-078ADF45A2DB}" type="presParOf" srcId="{47614092-09B9-864B-9298-2E5A17641C30}" destId="{10508186-A713-F64A-A243-145A255CE1E6}" srcOrd="3" destOrd="0" presId="urn:microsoft.com/office/officeart/2005/8/layout/vProcess5"/>
    <dgm:cxn modelId="{54A5DAE1-3607-4F4B-A1D6-B6C4600EEC91}" type="presParOf" srcId="{47614092-09B9-864B-9298-2E5A17641C30}" destId="{BE8E5711-FA42-7841-A423-8F749C8EFA15}" srcOrd="4" destOrd="0" presId="urn:microsoft.com/office/officeart/2005/8/layout/vProcess5"/>
    <dgm:cxn modelId="{558C9445-AEA8-2948-B9D9-698E1C77D125}" type="presParOf" srcId="{47614092-09B9-864B-9298-2E5A17641C30}" destId="{19DD16AE-6D22-164B-A9AC-26434BC36C9F}" srcOrd="5" destOrd="0" presId="urn:microsoft.com/office/officeart/2005/8/layout/vProcess5"/>
    <dgm:cxn modelId="{4E5C9E4F-8ACD-2844-A63F-6FFBF8B115B4}" type="presParOf" srcId="{47614092-09B9-864B-9298-2E5A17641C30}" destId="{04AFF7E4-AAF0-634B-9E1A-AF4C6A57DE24}" srcOrd="6" destOrd="0" presId="urn:microsoft.com/office/officeart/2005/8/layout/vProcess5"/>
    <dgm:cxn modelId="{49CA3D60-C630-5144-8537-28E49CB5D815}" type="presParOf" srcId="{47614092-09B9-864B-9298-2E5A17641C30}" destId="{F22C1A2C-A679-CB4F-85B3-75E22AB8F021}" srcOrd="7" destOrd="0" presId="urn:microsoft.com/office/officeart/2005/8/layout/vProcess5"/>
    <dgm:cxn modelId="{CB6A6551-6E88-B04C-BF7B-B63DE8CE5ACB}" type="presParOf" srcId="{47614092-09B9-864B-9298-2E5A17641C30}" destId="{930EFE91-92A7-4347-A8EC-2C57C93AAC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3AEDDE-D89A-479F-9535-76E5298A52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680CB8-AA9F-4D06-AC44-2093C14804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Incorporating domain knowledge</a:t>
          </a:r>
          <a:endParaRPr lang="en-US"/>
        </a:p>
      </dgm:t>
    </dgm:pt>
    <dgm:pt modelId="{9CA3ABF4-C8A3-4A8E-BA39-F3E55E3618DC}" type="parTrans" cxnId="{7F72FF9C-6A6C-4BE6-B99D-0DF7A991ABC6}">
      <dgm:prSet/>
      <dgm:spPr/>
      <dgm:t>
        <a:bodyPr/>
        <a:lstStyle/>
        <a:p>
          <a:endParaRPr lang="en-US"/>
        </a:p>
      </dgm:t>
    </dgm:pt>
    <dgm:pt modelId="{53F18E01-72B2-4801-B38A-C868C47A39C4}" type="sibTrans" cxnId="{7F72FF9C-6A6C-4BE6-B99D-0DF7A991ABC6}">
      <dgm:prSet/>
      <dgm:spPr/>
      <dgm:t>
        <a:bodyPr/>
        <a:lstStyle/>
        <a:p>
          <a:endParaRPr lang="en-US"/>
        </a:p>
      </dgm:t>
    </dgm:pt>
    <dgm:pt modelId="{DAC93B29-5327-45EF-B223-01FE7AA929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Better interpretability</a:t>
          </a:r>
          <a:endParaRPr lang="en-US"/>
        </a:p>
      </dgm:t>
    </dgm:pt>
    <dgm:pt modelId="{0B27FB76-E7F8-48B3-9264-8FE68F1135CF}" type="parTrans" cxnId="{4B9B71C3-A738-44CA-BD39-396996437EFD}">
      <dgm:prSet/>
      <dgm:spPr/>
      <dgm:t>
        <a:bodyPr/>
        <a:lstStyle/>
        <a:p>
          <a:endParaRPr lang="en-US"/>
        </a:p>
      </dgm:t>
    </dgm:pt>
    <dgm:pt modelId="{1269F262-810F-4E9E-BAA0-DFDB827A3150}" type="sibTrans" cxnId="{4B9B71C3-A738-44CA-BD39-396996437EFD}">
      <dgm:prSet/>
      <dgm:spPr/>
      <dgm:t>
        <a:bodyPr/>
        <a:lstStyle/>
        <a:p>
          <a:endParaRPr lang="en-US"/>
        </a:p>
      </dgm:t>
    </dgm:pt>
    <dgm:pt modelId="{3BCB7BE5-D4B9-435D-856F-BE1191D064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Addressing model uncertainty</a:t>
          </a:r>
          <a:endParaRPr lang="en-US"/>
        </a:p>
      </dgm:t>
    </dgm:pt>
    <dgm:pt modelId="{6F8CA3AB-AC83-4A4A-BDB4-748D16B73ABA}" type="parTrans" cxnId="{5101569D-4F57-4D26-8B51-767C4D0440A7}">
      <dgm:prSet/>
      <dgm:spPr/>
      <dgm:t>
        <a:bodyPr/>
        <a:lstStyle/>
        <a:p>
          <a:endParaRPr lang="en-US"/>
        </a:p>
      </dgm:t>
    </dgm:pt>
    <dgm:pt modelId="{8DE0E33A-B15D-41AD-9465-C5005EA9C634}" type="sibTrans" cxnId="{5101569D-4F57-4D26-8B51-767C4D0440A7}">
      <dgm:prSet/>
      <dgm:spPr/>
      <dgm:t>
        <a:bodyPr/>
        <a:lstStyle/>
        <a:p>
          <a:endParaRPr lang="en-US"/>
        </a:p>
      </dgm:t>
    </dgm:pt>
    <dgm:pt modelId="{41701BA4-895D-435A-8575-340A8EC1A05B}" type="pres">
      <dgm:prSet presAssocID="{D63AEDDE-D89A-479F-9535-76E5298A52B4}" presName="root" presStyleCnt="0">
        <dgm:presLayoutVars>
          <dgm:dir/>
          <dgm:resizeHandles val="exact"/>
        </dgm:presLayoutVars>
      </dgm:prSet>
      <dgm:spPr/>
    </dgm:pt>
    <dgm:pt modelId="{D18FDE40-7E67-4825-BE29-20C52DAD7EE7}" type="pres">
      <dgm:prSet presAssocID="{B9680CB8-AA9F-4D06-AC44-2093C14804F8}" presName="compNode" presStyleCnt="0"/>
      <dgm:spPr/>
    </dgm:pt>
    <dgm:pt modelId="{C8673ED9-A4D3-451E-A884-0EEDC66295A9}" type="pres">
      <dgm:prSet presAssocID="{B9680CB8-AA9F-4D06-AC44-2093C14804F8}" presName="iconBgRect" presStyleLbl="bgShp" presStyleIdx="0" presStyleCnt="3"/>
      <dgm:spPr/>
    </dgm:pt>
    <dgm:pt modelId="{7B7B3059-AF18-4B39-9900-2003E6503462}" type="pres">
      <dgm:prSet presAssocID="{B9680CB8-AA9F-4D06-AC44-2093C14804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6247434B-050E-48AC-919D-D71E2113A811}" type="pres">
      <dgm:prSet presAssocID="{B9680CB8-AA9F-4D06-AC44-2093C14804F8}" presName="spaceRect" presStyleCnt="0"/>
      <dgm:spPr/>
    </dgm:pt>
    <dgm:pt modelId="{BBFE36E4-D7CD-42D5-AA5D-2FCEEF4B85C7}" type="pres">
      <dgm:prSet presAssocID="{B9680CB8-AA9F-4D06-AC44-2093C14804F8}" presName="textRect" presStyleLbl="revTx" presStyleIdx="0" presStyleCnt="3">
        <dgm:presLayoutVars>
          <dgm:chMax val="1"/>
          <dgm:chPref val="1"/>
        </dgm:presLayoutVars>
      </dgm:prSet>
      <dgm:spPr/>
    </dgm:pt>
    <dgm:pt modelId="{B1B84970-A7BC-40DE-854D-009DBC6359C1}" type="pres">
      <dgm:prSet presAssocID="{53F18E01-72B2-4801-B38A-C868C47A39C4}" presName="sibTrans" presStyleCnt="0"/>
      <dgm:spPr/>
    </dgm:pt>
    <dgm:pt modelId="{5F7B33A9-C948-4010-B23B-21075C1BA9C6}" type="pres">
      <dgm:prSet presAssocID="{DAC93B29-5327-45EF-B223-01FE7AA92926}" presName="compNode" presStyleCnt="0"/>
      <dgm:spPr/>
    </dgm:pt>
    <dgm:pt modelId="{9449B8CC-FB8E-4B4A-A40C-513B18713D21}" type="pres">
      <dgm:prSet presAssocID="{DAC93B29-5327-45EF-B223-01FE7AA92926}" presName="iconBgRect" presStyleLbl="bgShp" presStyleIdx="1" presStyleCnt="3"/>
      <dgm:spPr/>
    </dgm:pt>
    <dgm:pt modelId="{5A55E7DE-9B3B-4D29-BFB8-2DCB80EFCC35}" type="pres">
      <dgm:prSet presAssocID="{DAC93B29-5327-45EF-B223-01FE7AA929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5A0C029-C8C9-43B1-962A-41AC87EC00CC}" type="pres">
      <dgm:prSet presAssocID="{DAC93B29-5327-45EF-B223-01FE7AA92926}" presName="spaceRect" presStyleCnt="0"/>
      <dgm:spPr/>
    </dgm:pt>
    <dgm:pt modelId="{B186FFBB-0603-41A6-820F-F125FB5418B0}" type="pres">
      <dgm:prSet presAssocID="{DAC93B29-5327-45EF-B223-01FE7AA92926}" presName="textRect" presStyleLbl="revTx" presStyleIdx="1" presStyleCnt="3">
        <dgm:presLayoutVars>
          <dgm:chMax val="1"/>
          <dgm:chPref val="1"/>
        </dgm:presLayoutVars>
      </dgm:prSet>
      <dgm:spPr/>
    </dgm:pt>
    <dgm:pt modelId="{984EA162-6D98-4FFB-8CDB-4D021853A775}" type="pres">
      <dgm:prSet presAssocID="{1269F262-810F-4E9E-BAA0-DFDB827A3150}" presName="sibTrans" presStyleCnt="0"/>
      <dgm:spPr/>
    </dgm:pt>
    <dgm:pt modelId="{8A06D700-20A3-4326-8173-4CECF9BE4C13}" type="pres">
      <dgm:prSet presAssocID="{3BCB7BE5-D4B9-435D-856F-BE1191D064E4}" presName="compNode" presStyleCnt="0"/>
      <dgm:spPr/>
    </dgm:pt>
    <dgm:pt modelId="{8D597F8E-648E-458A-8DCE-887E88C196DC}" type="pres">
      <dgm:prSet presAssocID="{3BCB7BE5-D4B9-435D-856F-BE1191D064E4}" presName="iconBgRect" presStyleLbl="bgShp" presStyleIdx="2" presStyleCnt="3"/>
      <dgm:spPr/>
    </dgm:pt>
    <dgm:pt modelId="{1505B6D6-3D26-4868-A38E-44B4CA48E3A6}" type="pres">
      <dgm:prSet presAssocID="{3BCB7BE5-D4B9-435D-856F-BE1191D064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A81C007-491A-489B-8CB6-557BFDEC3283}" type="pres">
      <dgm:prSet presAssocID="{3BCB7BE5-D4B9-435D-856F-BE1191D064E4}" presName="spaceRect" presStyleCnt="0"/>
      <dgm:spPr/>
    </dgm:pt>
    <dgm:pt modelId="{55C19874-AA4F-4687-B825-08C554EF2ACC}" type="pres">
      <dgm:prSet presAssocID="{3BCB7BE5-D4B9-435D-856F-BE1191D064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AAB28A-DE7E-F14D-A6C4-004161CC4FAA}" type="presOf" srcId="{3BCB7BE5-D4B9-435D-856F-BE1191D064E4}" destId="{55C19874-AA4F-4687-B825-08C554EF2ACC}" srcOrd="0" destOrd="0" presId="urn:microsoft.com/office/officeart/2018/5/layout/IconCircleLabelList"/>
    <dgm:cxn modelId="{7F72FF9C-6A6C-4BE6-B99D-0DF7A991ABC6}" srcId="{D63AEDDE-D89A-479F-9535-76E5298A52B4}" destId="{B9680CB8-AA9F-4D06-AC44-2093C14804F8}" srcOrd="0" destOrd="0" parTransId="{9CA3ABF4-C8A3-4A8E-BA39-F3E55E3618DC}" sibTransId="{53F18E01-72B2-4801-B38A-C868C47A39C4}"/>
    <dgm:cxn modelId="{5101569D-4F57-4D26-8B51-767C4D0440A7}" srcId="{D63AEDDE-D89A-479F-9535-76E5298A52B4}" destId="{3BCB7BE5-D4B9-435D-856F-BE1191D064E4}" srcOrd="2" destOrd="0" parTransId="{6F8CA3AB-AC83-4A4A-BDB4-748D16B73ABA}" sibTransId="{8DE0E33A-B15D-41AD-9465-C5005EA9C634}"/>
    <dgm:cxn modelId="{4B9B71C3-A738-44CA-BD39-396996437EFD}" srcId="{D63AEDDE-D89A-479F-9535-76E5298A52B4}" destId="{DAC93B29-5327-45EF-B223-01FE7AA92926}" srcOrd="1" destOrd="0" parTransId="{0B27FB76-E7F8-48B3-9264-8FE68F1135CF}" sibTransId="{1269F262-810F-4E9E-BAA0-DFDB827A3150}"/>
    <dgm:cxn modelId="{4A9E25D6-FBB7-2942-B547-5E3DA446F656}" type="presOf" srcId="{B9680CB8-AA9F-4D06-AC44-2093C14804F8}" destId="{BBFE36E4-D7CD-42D5-AA5D-2FCEEF4B85C7}" srcOrd="0" destOrd="0" presId="urn:microsoft.com/office/officeart/2018/5/layout/IconCircleLabelList"/>
    <dgm:cxn modelId="{41211FE3-FF20-2F43-BE26-82F7495217BF}" type="presOf" srcId="{D63AEDDE-D89A-479F-9535-76E5298A52B4}" destId="{41701BA4-895D-435A-8575-340A8EC1A05B}" srcOrd="0" destOrd="0" presId="urn:microsoft.com/office/officeart/2018/5/layout/IconCircleLabelList"/>
    <dgm:cxn modelId="{EA1A8DF5-B2B2-A142-A88D-14519F24F2F4}" type="presOf" srcId="{DAC93B29-5327-45EF-B223-01FE7AA92926}" destId="{B186FFBB-0603-41A6-820F-F125FB5418B0}" srcOrd="0" destOrd="0" presId="urn:microsoft.com/office/officeart/2018/5/layout/IconCircleLabelList"/>
    <dgm:cxn modelId="{45D1023F-DA8E-B643-A202-5F77FE25B791}" type="presParOf" srcId="{41701BA4-895D-435A-8575-340A8EC1A05B}" destId="{D18FDE40-7E67-4825-BE29-20C52DAD7EE7}" srcOrd="0" destOrd="0" presId="urn:microsoft.com/office/officeart/2018/5/layout/IconCircleLabelList"/>
    <dgm:cxn modelId="{9D8C2A64-B2DD-6A46-92E3-94F9AC325E8F}" type="presParOf" srcId="{D18FDE40-7E67-4825-BE29-20C52DAD7EE7}" destId="{C8673ED9-A4D3-451E-A884-0EEDC66295A9}" srcOrd="0" destOrd="0" presId="urn:microsoft.com/office/officeart/2018/5/layout/IconCircleLabelList"/>
    <dgm:cxn modelId="{1216976E-E05C-4C4A-9099-C861B1264192}" type="presParOf" srcId="{D18FDE40-7E67-4825-BE29-20C52DAD7EE7}" destId="{7B7B3059-AF18-4B39-9900-2003E6503462}" srcOrd="1" destOrd="0" presId="urn:microsoft.com/office/officeart/2018/5/layout/IconCircleLabelList"/>
    <dgm:cxn modelId="{3B3AB36E-A7EE-DE4C-9F9F-7E925AA1CC5F}" type="presParOf" srcId="{D18FDE40-7E67-4825-BE29-20C52DAD7EE7}" destId="{6247434B-050E-48AC-919D-D71E2113A811}" srcOrd="2" destOrd="0" presId="urn:microsoft.com/office/officeart/2018/5/layout/IconCircleLabelList"/>
    <dgm:cxn modelId="{D3FFF573-039A-9946-AD92-8990955D1C52}" type="presParOf" srcId="{D18FDE40-7E67-4825-BE29-20C52DAD7EE7}" destId="{BBFE36E4-D7CD-42D5-AA5D-2FCEEF4B85C7}" srcOrd="3" destOrd="0" presId="urn:microsoft.com/office/officeart/2018/5/layout/IconCircleLabelList"/>
    <dgm:cxn modelId="{1496B0BF-636C-4B4B-8B9B-706847C5EF0F}" type="presParOf" srcId="{41701BA4-895D-435A-8575-340A8EC1A05B}" destId="{B1B84970-A7BC-40DE-854D-009DBC6359C1}" srcOrd="1" destOrd="0" presId="urn:microsoft.com/office/officeart/2018/5/layout/IconCircleLabelList"/>
    <dgm:cxn modelId="{5BE338F3-2AD4-9845-BFDE-344994E21A3E}" type="presParOf" srcId="{41701BA4-895D-435A-8575-340A8EC1A05B}" destId="{5F7B33A9-C948-4010-B23B-21075C1BA9C6}" srcOrd="2" destOrd="0" presId="urn:microsoft.com/office/officeart/2018/5/layout/IconCircleLabelList"/>
    <dgm:cxn modelId="{F9AEF12B-F5CB-714A-8E65-17690332A804}" type="presParOf" srcId="{5F7B33A9-C948-4010-B23B-21075C1BA9C6}" destId="{9449B8CC-FB8E-4B4A-A40C-513B18713D21}" srcOrd="0" destOrd="0" presId="urn:microsoft.com/office/officeart/2018/5/layout/IconCircleLabelList"/>
    <dgm:cxn modelId="{69DF5873-59D6-974D-B178-0780AE7CD50A}" type="presParOf" srcId="{5F7B33A9-C948-4010-B23B-21075C1BA9C6}" destId="{5A55E7DE-9B3B-4D29-BFB8-2DCB80EFCC35}" srcOrd="1" destOrd="0" presId="urn:microsoft.com/office/officeart/2018/5/layout/IconCircleLabelList"/>
    <dgm:cxn modelId="{6AF8EE92-72FE-4D4C-92F6-863B4F8B0F64}" type="presParOf" srcId="{5F7B33A9-C948-4010-B23B-21075C1BA9C6}" destId="{15A0C029-C8C9-43B1-962A-41AC87EC00CC}" srcOrd="2" destOrd="0" presId="urn:microsoft.com/office/officeart/2018/5/layout/IconCircleLabelList"/>
    <dgm:cxn modelId="{06551FB6-2ACC-0147-A74A-862E99C564A0}" type="presParOf" srcId="{5F7B33A9-C948-4010-B23B-21075C1BA9C6}" destId="{B186FFBB-0603-41A6-820F-F125FB5418B0}" srcOrd="3" destOrd="0" presId="urn:microsoft.com/office/officeart/2018/5/layout/IconCircleLabelList"/>
    <dgm:cxn modelId="{2FB34952-4AC4-B640-B2AC-48C8CB5FEC6C}" type="presParOf" srcId="{41701BA4-895D-435A-8575-340A8EC1A05B}" destId="{984EA162-6D98-4FFB-8CDB-4D021853A775}" srcOrd="3" destOrd="0" presId="urn:microsoft.com/office/officeart/2018/5/layout/IconCircleLabelList"/>
    <dgm:cxn modelId="{871BA97B-CFD6-5D47-845F-E9C26B235BC5}" type="presParOf" srcId="{41701BA4-895D-435A-8575-340A8EC1A05B}" destId="{8A06D700-20A3-4326-8173-4CECF9BE4C13}" srcOrd="4" destOrd="0" presId="urn:microsoft.com/office/officeart/2018/5/layout/IconCircleLabelList"/>
    <dgm:cxn modelId="{88BABC48-885B-AE47-926D-AC09995438C8}" type="presParOf" srcId="{8A06D700-20A3-4326-8173-4CECF9BE4C13}" destId="{8D597F8E-648E-458A-8DCE-887E88C196DC}" srcOrd="0" destOrd="0" presId="urn:microsoft.com/office/officeart/2018/5/layout/IconCircleLabelList"/>
    <dgm:cxn modelId="{74CFCB43-B382-9F4C-90F7-7259B26A8B34}" type="presParOf" srcId="{8A06D700-20A3-4326-8173-4CECF9BE4C13}" destId="{1505B6D6-3D26-4868-A38E-44B4CA48E3A6}" srcOrd="1" destOrd="0" presId="urn:microsoft.com/office/officeart/2018/5/layout/IconCircleLabelList"/>
    <dgm:cxn modelId="{F8BF2401-96BC-FC46-B27F-C850BA0C1EE6}" type="presParOf" srcId="{8A06D700-20A3-4326-8173-4CECF9BE4C13}" destId="{6A81C007-491A-489B-8CB6-557BFDEC3283}" srcOrd="2" destOrd="0" presId="urn:microsoft.com/office/officeart/2018/5/layout/IconCircleLabelList"/>
    <dgm:cxn modelId="{A1A4C971-87AE-EB48-BDF8-4BACA72DFA14}" type="presParOf" srcId="{8A06D700-20A3-4326-8173-4CECF9BE4C13}" destId="{55C19874-AA4F-4687-B825-08C554EF2A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A9437-7864-ED43-BFA0-C95EC0BFC375}">
      <dsp:nvSpPr>
        <dsp:cNvPr id="0" name=""/>
        <dsp:cNvSpPr/>
      </dsp:nvSpPr>
      <dsp:spPr>
        <a:xfrm>
          <a:off x="720" y="611965"/>
          <a:ext cx="1687068" cy="8435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eorgia" panose="02040502050405020303" pitchFamily="18" charset="0"/>
            </a:rPr>
            <a:t>No labels </a:t>
          </a:r>
        </a:p>
      </dsp:txBody>
      <dsp:txXfrm>
        <a:off x="25426" y="636671"/>
        <a:ext cx="1637656" cy="794122"/>
      </dsp:txXfrm>
    </dsp:sp>
    <dsp:sp modelId="{1D4FB577-E885-1942-B768-4C4F47C7092E}">
      <dsp:nvSpPr>
        <dsp:cNvPr id="0" name=""/>
        <dsp:cNvSpPr/>
      </dsp:nvSpPr>
      <dsp:spPr>
        <a:xfrm>
          <a:off x="2109556" y="611965"/>
          <a:ext cx="1687068" cy="843534"/>
        </a:xfrm>
        <a:prstGeom prst="roundRect">
          <a:avLst>
            <a:gd name="adj" fmla="val 10000"/>
          </a:avLst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eorgia" panose="02040502050405020303" pitchFamily="18" charset="0"/>
            </a:rPr>
            <a:t>Primary tasks</a:t>
          </a:r>
        </a:p>
      </dsp:txBody>
      <dsp:txXfrm>
        <a:off x="2134262" y="636671"/>
        <a:ext cx="1637656" cy="794122"/>
      </dsp:txXfrm>
    </dsp:sp>
    <dsp:sp modelId="{11FE9F80-7AA2-0A44-85D3-4BB1C13BE75F}">
      <dsp:nvSpPr>
        <dsp:cNvPr id="0" name=""/>
        <dsp:cNvSpPr/>
      </dsp:nvSpPr>
      <dsp:spPr>
        <a:xfrm>
          <a:off x="2278263" y="1455499"/>
          <a:ext cx="168706" cy="632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650"/>
              </a:lnTo>
              <a:lnTo>
                <a:pt x="168706" y="6326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0C3D6-6EF0-FA42-AFE8-D48B05C9A6BD}">
      <dsp:nvSpPr>
        <dsp:cNvPr id="0" name=""/>
        <dsp:cNvSpPr/>
      </dsp:nvSpPr>
      <dsp:spPr>
        <a:xfrm>
          <a:off x="2446970" y="1666383"/>
          <a:ext cx="1349654" cy="84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>
              <a:latin typeface="Georgia" panose="02040502050405020303" pitchFamily="18" charset="0"/>
            </a:rPr>
            <a:t>clusters: </a:t>
          </a:r>
          <a:r>
            <a:rPr lang="en-US" sz="1400" b="0" i="0" kern="1200">
              <a:latin typeface="Georgia" panose="02040502050405020303" pitchFamily="18" charset="0"/>
            </a:rPr>
            <a:t>K-means </a:t>
          </a:r>
          <a:endParaRPr lang="en-US" sz="1400" kern="1200">
            <a:latin typeface="Georgia" panose="02040502050405020303" pitchFamily="18" charset="0"/>
          </a:endParaRPr>
        </a:p>
      </dsp:txBody>
      <dsp:txXfrm>
        <a:off x="2471676" y="1691089"/>
        <a:ext cx="1300242" cy="794122"/>
      </dsp:txXfrm>
    </dsp:sp>
    <dsp:sp modelId="{6D21290B-02B8-BF4E-8149-866A43329F0F}">
      <dsp:nvSpPr>
        <dsp:cNvPr id="0" name=""/>
        <dsp:cNvSpPr/>
      </dsp:nvSpPr>
      <dsp:spPr>
        <a:xfrm>
          <a:off x="2278263" y="1455499"/>
          <a:ext cx="168706" cy="1687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7068"/>
              </a:lnTo>
              <a:lnTo>
                <a:pt x="168706" y="168706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B1550-4EF4-C145-869A-DB8BD5185F95}">
      <dsp:nvSpPr>
        <dsp:cNvPr id="0" name=""/>
        <dsp:cNvSpPr/>
      </dsp:nvSpPr>
      <dsp:spPr>
        <a:xfrm>
          <a:off x="2446970" y="2720800"/>
          <a:ext cx="1349654" cy="84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471357"/>
              <a:satOff val="-2254"/>
              <a:lumOff val="2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>
              <a:latin typeface="Georgia" panose="02040502050405020303" pitchFamily="18" charset="0"/>
            </a:rPr>
            <a:t>associations: </a:t>
          </a:r>
          <a:r>
            <a:rPr lang="en-US" sz="1400" b="0" i="0" kern="1200">
              <a:latin typeface="Georgia" panose="02040502050405020303" pitchFamily="18" charset="0"/>
            </a:rPr>
            <a:t>Apriori</a:t>
          </a:r>
          <a:endParaRPr lang="en-US" sz="1400" kern="1200">
            <a:latin typeface="Georgia" panose="02040502050405020303" pitchFamily="18" charset="0"/>
          </a:endParaRPr>
        </a:p>
      </dsp:txBody>
      <dsp:txXfrm>
        <a:off x="2471676" y="2745506"/>
        <a:ext cx="1300242" cy="794122"/>
      </dsp:txXfrm>
    </dsp:sp>
    <dsp:sp modelId="{A039FFA4-989E-6341-9C5E-B9F1F3DCE44F}">
      <dsp:nvSpPr>
        <dsp:cNvPr id="0" name=""/>
        <dsp:cNvSpPr/>
      </dsp:nvSpPr>
      <dsp:spPr>
        <a:xfrm>
          <a:off x="2278263" y="1455499"/>
          <a:ext cx="168706" cy="2741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1485"/>
              </a:lnTo>
              <a:lnTo>
                <a:pt x="168706" y="27414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B9953-FFF7-B34E-9285-632BEBBFA310}">
      <dsp:nvSpPr>
        <dsp:cNvPr id="0" name=""/>
        <dsp:cNvSpPr/>
      </dsp:nvSpPr>
      <dsp:spPr>
        <a:xfrm>
          <a:off x="2446970" y="3775218"/>
          <a:ext cx="1349654" cy="84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42713"/>
              <a:satOff val="-4508"/>
              <a:lumOff val="4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>
              <a:latin typeface="Georgia" panose="02040502050405020303" pitchFamily="18" charset="0"/>
            </a:rPr>
            <a:t>dimensionality reduction: </a:t>
          </a:r>
          <a:r>
            <a:rPr lang="en-US" sz="1400" b="0" i="0" kern="1200">
              <a:latin typeface="Georgia" panose="02040502050405020303" pitchFamily="18" charset="0"/>
            </a:rPr>
            <a:t>PCA</a:t>
          </a:r>
          <a:endParaRPr lang="en-US" sz="1400" kern="1200">
            <a:latin typeface="Georgia" panose="02040502050405020303" pitchFamily="18" charset="0"/>
          </a:endParaRPr>
        </a:p>
      </dsp:txBody>
      <dsp:txXfrm>
        <a:off x="2471676" y="3799924"/>
        <a:ext cx="1300242" cy="794122"/>
      </dsp:txXfrm>
    </dsp:sp>
    <dsp:sp modelId="{997B3280-A0CA-F54B-B927-3DDA92748A1E}">
      <dsp:nvSpPr>
        <dsp:cNvPr id="0" name=""/>
        <dsp:cNvSpPr/>
      </dsp:nvSpPr>
      <dsp:spPr>
        <a:xfrm>
          <a:off x="4218391" y="611965"/>
          <a:ext cx="1687068" cy="843534"/>
        </a:xfrm>
        <a:prstGeom prst="roundRect">
          <a:avLst>
            <a:gd name="adj" fmla="val 10000"/>
          </a:avLst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eorgia" panose="02040502050405020303" pitchFamily="18" charset="0"/>
            </a:rPr>
            <a:t>Complexity </a:t>
          </a:r>
        </a:p>
      </dsp:txBody>
      <dsp:txXfrm>
        <a:off x="4243097" y="636671"/>
        <a:ext cx="1637656" cy="794122"/>
      </dsp:txXfrm>
    </dsp:sp>
    <dsp:sp modelId="{905FCE41-048A-774D-93F9-C603A8E61972}">
      <dsp:nvSpPr>
        <dsp:cNvPr id="0" name=""/>
        <dsp:cNvSpPr/>
      </dsp:nvSpPr>
      <dsp:spPr>
        <a:xfrm>
          <a:off x="4387098" y="1455499"/>
          <a:ext cx="168706" cy="632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650"/>
              </a:lnTo>
              <a:lnTo>
                <a:pt x="168706" y="63265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EFD24-9210-214F-8A99-C5D2E4160896}">
      <dsp:nvSpPr>
        <dsp:cNvPr id="0" name=""/>
        <dsp:cNvSpPr/>
      </dsp:nvSpPr>
      <dsp:spPr>
        <a:xfrm>
          <a:off x="4555805" y="1666383"/>
          <a:ext cx="1349654" cy="84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414070"/>
              <a:satOff val="-6762"/>
              <a:lumOff val="7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Georgia" panose="02040502050405020303" pitchFamily="18" charset="0"/>
            </a:rPr>
            <a:t>unpredictable results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4580511" y="1691089"/>
        <a:ext cx="1300242" cy="794122"/>
      </dsp:txXfrm>
    </dsp:sp>
    <dsp:sp modelId="{F73CE6D1-7EB7-4B43-A8BF-F85B99062D09}">
      <dsp:nvSpPr>
        <dsp:cNvPr id="0" name=""/>
        <dsp:cNvSpPr/>
      </dsp:nvSpPr>
      <dsp:spPr>
        <a:xfrm>
          <a:off x="4387098" y="1455499"/>
          <a:ext cx="168706" cy="16870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7068"/>
              </a:lnTo>
              <a:lnTo>
                <a:pt x="168706" y="168706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F0E1B-2FAB-B542-ACF4-BCD94591F283}">
      <dsp:nvSpPr>
        <dsp:cNvPr id="0" name=""/>
        <dsp:cNvSpPr/>
      </dsp:nvSpPr>
      <dsp:spPr>
        <a:xfrm>
          <a:off x="4555805" y="2720800"/>
          <a:ext cx="1349654" cy="84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885427"/>
              <a:satOff val="-9016"/>
              <a:lumOff val="9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No one true answer: more interpretation </a:t>
          </a:r>
        </a:p>
      </dsp:txBody>
      <dsp:txXfrm>
        <a:off x="4580511" y="2745506"/>
        <a:ext cx="1300242" cy="794122"/>
      </dsp:txXfrm>
    </dsp:sp>
    <dsp:sp modelId="{BB1CAC03-5B39-3F49-A415-9A159F37F817}">
      <dsp:nvSpPr>
        <dsp:cNvPr id="0" name=""/>
        <dsp:cNvSpPr/>
      </dsp:nvSpPr>
      <dsp:spPr>
        <a:xfrm>
          <a:off x="4387098" y="1455499"/>
          <a:ext cx="168706" cy="2741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1485"/>
              </a:lnTo>
              <a:lnTo>
                <a:pt x="168706" y="27414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1A87E-5482-8C46-94FC-74CE63480D5C}">
      <dsp:nvSpPr>
        <dsp:cNvPr id="0" name=""/>
        <dsp:cNvSpPr/>
      </dsp:nvSpPr>
      <dsp:spPr>
        <a:xfrm>
          <a:off x="4555805" y="3775218"/>
          <a:ext cx="1349654" cy="8435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Domain knowledge</a:t>
          </a:r>
        </a:p>
      </dsp:txBody>
      <dsp:txXfrm>
        <a:off x="4580511" y="3799924"/>
        <a:ext cx="1300242" cy="794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E375C-F8D1-4448-98C0-64359D75F247}">
      <dsp:nvSpPr>
        <dsp:cNvPr id="0" name=""/>
        <dsp:cNvSpPr/>
      </dsp:nvSpPr>
      <dsp:spPr>
        <a:xfrm>
          <a:off x="1115320" y="184061"/>
          <a:ext cx="2583932" cy="9560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Initial Assignment</a:t>
          </a:r>
        </a:p>
      </dsp:txBody>
      <dsp:txXfrm>
        <a:off x="1143322" y="212063"/>
        <a:ext cx="2527928" cy="900062"/>
      </dsp:txXfrm>
    </dsp:sp>
    <dsp:sp modelId="{02AA6B31-684C-5C42-A28D-4CB38DA950C3}">
      <dsp:nvSpPr>
        <dsp:cNvPr id="0" name=""/>
        <dsp:cNvSpPr/>
      </dsp:nvSpPr>
      <dsp:spPr>
        <a:xfrm>
          <a:off x="1115320" y="1414287"/>
          <a:ext cx="2710119" cy="110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Iterative Refinement</a:t>
          </a:r>
        </a:p>
      </dsp:txBody>
      <dsp:txXfrm>
        <a:off x="1147636" y="1446603"/>
        <a:ext cx="2645487" cy="1038712"/>
      </dsp:txXfrm>
    </dsp:sp>
    <dsp:sp modelId="{7E38396C-39D5-C249-9206-967DEAA404C5}">
      <dsp:nvSpPr>
        <dsp:cNvPr id="0" name=""/>
        <dsp:cNvSpPr/>
      </dsp:nvSpPr>
      <dsp:spPr>
        <a:xfrm rot="19457599">
          <a:off x="3656189" y="1398652"/>
          <a:ext cx="180068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00683" y="4183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511514" y="1395470"/>
        <a:ext cx="90034" cy="90034"/>
      </dsp:txXfrm>
    </dsp:sp>
    <dsp:sp modelId="{36DEC174-EC3D-3C40-9DED-A3FDB3351B48}">
      <dsp:nvSpPr>
        <dsp:cNvPr id="0" name=""/>
        <dsp:cNvSpPr/>
      </dsp:nvSpPr>
      <dsp:spPr>
        <a:xfrm>
          <a:off x="5287622" y="1151"/>
          <a:ext cx="3655456" cy="1827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Document-Topic: </a:t>
          </a:r>
          <a:r>
            <a:rPr lang="en-US" sz="2400" b="0" i="0" kern="1200" dirty="0"/>
            <a:t>How prevalent is a topic within a given document?</a:t>
          </a:r>
          <a:r>
            <a:rPr lang="en-US" sz="2400" kern="1200" dirty="0"/>
            <a:t> </a:t>
          </a:r>
        </a:p>
      </dsp:txBody>
      <dsp:txXfrm>
        <a:off x="5341154" y="54683"/>
        <a:ext cx="3548392" cy="1720664"/>
      </dsp:txXfrm>
    </dsp:sp>
    <dsp:sp modelId="{6C145A6A-9BB3-3140-B055-1C715ABBE9C9}">
      <dsp:nvSpPr>
        <dsp:cNvPr id="0" name=""/>
        <dsp:cNvSpPr/>
      </dsp:nvSpPr>
      <dsp:spPr>
        <a:xfrm rot="2142401">
          <a:off x="3656189" y="2449595"/>
          <a:ext cx="1800683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00683" y="41835"/>
              </a:lnTo>
            </a:path>
          </a:pathLst>
        </a:custGeom>
        <a:noFill/>
        <a:ln w="63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511514" y="2446414"/>
        <a:ext cx="90034" cy="90034"/>
      </dsp:txXfrm>
    </dsp:sp>
    <dsp:sp modelId="{CFCC3901-E60A-7541-9914-4F0BC9E8A523}">
      <dsp:nvSpPr>
        <dsp:cNvPr id="0" name=""/>
        <dsp:cNvSpPr/>
      </dsp:nvSpPr>
      <dsp:spPr>
        <a:xfrm>
          <a:off x="5287622" y="2103039"/>
          <a:ext cx="3655456" cy="18277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Word-Topic:  </a:t>
          </a:r>
          <a:r>
            <a:rPr lang="en-US" sz="2400" b="0" i="0" kern="1200" dirty="0"/>
            <a:t>How prevalent is a word across a given topic throughout all documents?</a:t>
          </a:r>
          <a:endParaRPr lang="en-US" sz="2400" kern="1200" dirty="0"/>
        </a:p>
      </dsp:txBody>
      <dsp:txXfrm>
        <a:off x="5341154" y="2156571"/>
        <a:ext cx="3548392" cy="1720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582CD-D2D5-3641-8779-65841DB05349}">
      <dsp:nvSpPr>
        <dsp:cNvPr id="0" name=""/>
        <dsp:cNvSpPr/>
      </dsp:nvSpPr>
      <dsp:spPr>
        <a:xfrm>
          <a:off x="49" y="37010"/>
          <a:ext cx="4700141" cy="828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0" i="0" kern="1200">
              <a:latin typeface="Georgia" panose="02040502050405020303" pitchFamily="18" charset="0"/>
            </a:rPr>
            <a:t>Documents are probability distributions over latent topics</a:t>
          </a:r>
          <a:endParaRPr lang="en-US" sz="2200" kern="1200" dirty="0">
            <a:latin typeface="Georgia" panose="02040502050405020303" pitchFamily="18" charset="0"/>
          </a:endParaRPr>
        </a:p>
      </dsp:txBody>
      <dsp:txXfrm>
        <a:off x="49" y="37010"/>
        <a:ext cx="4700141" cy="828358"/>
      </dsp:txXfrm>
    </dsp:sp>
    <dsp:sp modelId="{216C1E05-443F-934E-B938-87B446EC07B9}">
      <dsp:nvSpPr>
        <dsp:cNvPr id="0" name=""/>
        <dsp:cNvSpPr/>
      </dsp:nvSpPr>
      <dsp:spPr>
        <a:xfrm>
          <a:off x="49" y="865369"/>
          <a:ext cx="4700141" cy="28232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>
              <a:latin typeface="Georgia" panose="02040502050405020303" pitchFamily="18" charset="0"/>
            </a:rPr>
            <a:t>For each document, we get a probability distribution over topics. </a:t>
          </a:r>
          <a:endParaRPr lang="en-US" sz="2200" kern="1200" dirty="0">
            <a:latin typeface="Georgia" panose="02040502050405020303" pitchFamily="18" charset="0"/>
          </a:endParaRP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>
              <a:latin typeface="Georgia" panose="02040502050405020303" pitchFamily="18" charset="0"/>
            </a:rPr>
            <a:t>Document A:</a:t>
          </a:r>
          <a:endParaRPr lang="en-US" sz="2200" kern="1200" dirty="0">
            <a:latin typeface="Georgia" panose="02040502050405020303" pitchFamily="18" charset="0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>
              <a:latin typeface="Georgia" panose="02040502050405020303" pitchFamily="18" charset="0"/>
            </a:rPr>
            <a:t>80% Topic 1</a:t>
          </a:r>
          <a:endParaRPr lang="en-US" sz="2200" kern="1200" dirty="0">
            <a:latin typeface="Georgia" panose="02040502050405020303" pitchFamily="18" charset="0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>
              <a:latin typeface="Georgia" panose="02040502050405020303" pitchFamily="18" charset="0"/>
            </a:rPr>
            <a:t>15% Topic 2</a:t>
          </a:r>
          <a:endParaRPr lang="en-US" sz="2200" kern="1200" dirty="0">
            <a:latin typeface="Georgia" panose="02040502050405020303" pitchFamily="18" charset="0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>
              <a:latin typeface="Georgia" panose="02040502050405020303" pitchFamily="18" charset="0"/>
            </a:rPr>
            <a:t>5% Topic 3</a:t>
          </a:r>
          <a:endParaRPr lang="en-US" sz="2200" kern="1200" dirty="0">
            <a:latin typeface="Georgia" panose="02040502050405020303" pitchFamily="18" charset="0"/>
          </a:endParaRPr>
        </a:p>
      </dsp:txBody>
      <dsp:txXfrm>
        <a:off x="49" y="865369"/>
        <a:ext cx="4700141" cy="2823232"/>
      </dsp:txXfrm>
    </dsp:sp>
    <dsp:sp modelId="{D1A0EA3C-E7DC-CC48-91A9-EF7C1D367E71}">
      <dsp:nvSpPr>
        <dsp:cNvPr id="0" name=""/>
        <dsp:cNvSpPr/>
      </dsp:nvSpPr>
      <dsp:spPr>
        <a:xfrm>
          <a:off x="5358209" y="37010"/>
          <a:ext cx="4700141" cy="828358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0" i="0" kern="1200">
              <a:latin typeface="Georgia" panose="02040502050405020303" pitchFamily="18" charset="0"/>
            </a:rPr>
            <a:t>Topics are probability distributions over words </a:t>
          </a:r>
          <a:endParaRPr lang="en-US" sz="2200" kern="1200" dirty="0">
            <a:latin typeface="Georgia" panose="02040502050405020303" pitchFamily="18" charset="0"/>
          </a:endParaRPr>
        </a:p>
      </dsp:txBody>
      <dsp:txXfrm>
        <a:off x="5358209" y="37010"/>
        <a:ext cx="4700141" cy="828358"/>
      </dsp:txXfrm>
    </dsp:sp>
    <dsp:sp modelId="{8EB3B007-7156-774B-94CD-C6F651EFC21F}">
      <dsp:nvSpPr>
        <dsp:cNvPr id="0" name=""/>
        <dsp:cNvSpPr/>
      </dsp:nvSpPr>
      <dsp:spPr>
        <a:xfrm>
          <a:off x="5358209" y="865369"/>
          <a:ext cx="4700141" cy="2823232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>
              <a:latin typeface="Georgia" panose="02040502050405020303" pitchFamily="18" charset="0"/>
            </a:rPr>
            <a:t>For each topic, we get a probability distribution over words. </a:t>
          </a:r>
          <a:endParaRPr lang="en-US" sz="2200" kern="1200" dirty="0">
            <a:latin typeface="Georgia" panose="02040502050405020303" pitchFamily="18" charset="0"/>
          </a:endParaRP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>
              <a:latin typeface="Georgia" panose="02040502050405020303" pitchFamily="18" charset="0"/>
            </a:rPr>
            <a:t>Topic 1: </a:t>
          </a:r>
          <a:endParaRPr lang="en-US" sz="2200" kern="1200" dirty="0">
            <a:latin typeface="Georgia" panose="02040502050405020303" pitchFamily="18" charset="0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>
              <a:latin typeface="Georgia" panose="02040502050405020303" pitchFamily="18" charset="0"/>
            </a:rPr>
            <a:t>The presence of ”</a:t>
          </a:r>
          <a:r>
            <a:rPr lang="en-US" sz="2200" b="0" i="0" kern="1200" dirty="0" err="1">
              <a:latin typeface="Georgia" panose="02040502050405020303" pitchFamily="18" charset="0"/>
            </a:rPr>
            <a:t>halloween</a:t>
          </a:r>
          <a:r>
            <a:rPr lang="en-US" sz="2200" b="0" i="0" kern="1200" dirty="0">
              <a:latin typeface="Georgia" panose="02040502050405020303" pitchFamily="18" charset="0"/>
            </a:rPr>
            <a:t>", ”pumpkins", ”treats” with high probabilities in Topic 1 suggests  the topic is about Halloween.</a:t>
          </a:r>
          <a:endParaRPr lang="en-US" sz="2200" kern="1200" dirty="0">
            <a:latin typeface="Georgia" panose="02040502050405020303" pitchFamily="18" charset="0"/>
          </a:endParaRPr>
        </a:p>
      </dsp:txBody>
      <dsp:txXfrm>
        <a:off x="5358209" y="865369"/>
        <a:ext cx="4700141" cy="28232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B9301-1AF6-B24D-8291-85AC8163147E}">
      <dsp:nvSpPr>
        <dsp:cNvPr id="0" name=""/>
        <dsp:cNvSpPr/>
      </dsp:nvSpPr>
      <dsp:spPr>
        <a:xfrm>
          <a:off x="622148" y="214053"/>
          <a:ext cx="49481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7F216-7E88-944F-BDD6-0AEBC6D5F2A4}">
      <dsp:nvSpPr>
        <dsp:cNvPr id="0" name=""/>
        <dsp:cNvSpPr/>
      </dsp:nvSpPr>
      <dsp:spPr>
        <a:xfrm>
          <a:off x="1146653" y="172525"/>
          <a:ext cx="56903" cy="10688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401D9-3C9A-2B42-BF4F-6BDE256CB8FB}">
      <dsp:nvSpPr>
        <dsp:cNvPr id="0" name=""/>
        <dsp:cNvSpPr/>
      </dsp:nvSpPr>
      <dsp:spPr>
        <a:xfrm>
          <a:off x="346206" y="0"/>
          <a:ext cx="428179" cy="4281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08911" y="62705"/>
        <a:ext cx="302769" cy="302769"/>
      </dsp:txXfrm>
    </dsp:sp>
    <dsp:sp modelId="{9C54CF37-1883-3549-BEA1-E81CEC0E497E}">
      <dsp:nvSpPr>
        <dsp:cNvPr id="0" name=""/>
        <dsp:cNvSpPr/>
      </dsp:nvSpPr>
      <dsp:spPr>
        <a:xfrm>
          <a:off x="3627" y="593779"/>
          <a:ext cx="1113336" cy="171454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"I love driving my car on the open road." - Mostly Topic 1 (vehicles)</a:t>
          </a:r>
          <a:endParaRPr lang="en-US" sz="1100" kern="1200"/>
        </a:p>
      </dsp:txBody>
      <dsp:txXfrm>
        <a:off x="3627" y="816446"/>
        <a:ext cx="1113336" cy="1491877"/>
      </dsp:txXfrm>
    </dsp:sp>
    <dsp:sp modelId="{083B97E8-5269-F14A-BD54-A8C03EE7CB0A}">
      <dsp:nvSpPr>
        <dsp:cNvPr id="0" name=""/>
        <dsp:cNvSpPr/>
      </dsp:nvSpPr>
      <dsp:spPr>
        <a:xfrm>
          <a:off x="1240668" y="214053"/>
          <a:ext cx="111333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E2FF0-4504-B843-BF83-39167203C6D8}">
      <dsp:nvSpPr>
        <dsp:cNvPr id="0" name=""/>
        <dsp:cNvSpPr/>
      </dsp:nvSpPr>
      <dsp:spPr>
        <a:xfrm>
          <a:off x="2383694" y="172525"/>
          <a:ext cx="56903" cy="10688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7656B-49A5-354A-BB98-68043A2B1798}">
      <dsp:nvSpPr>
        <dsp:cNvPr id="0" name=""/>
        <dsp:cNvSpPr/>
      </dsp:nvSpPr>
      <dsp:spPr>
        <a:xfrm>
          <a:off x="1583247" y="0"/>
          <a:ext cx="428179" cy="4281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645952" y="62705"/>
        <a:ext cx="302769" cy="302769"/>
      </dsp:txXfrm>
    </dsp:sp>
    <dsp:sp modelId="{29723857-A03C-004A-BBDC-6F57F82823E4}">
      <dsp:nvSpPr>
        <dsp:cNvPr id="0" name=""/>
        <dsp:cNvSpPr/>
      </dsp:nvSpPr>
      <dsp:spPr>
        <a:xfrm>
          <a:off x="1240668" y="593779"/>
          <a:ext cx="1113336" cy="171454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"The engine of my vehicle is very powerful." - Mostly Topic 1 (vehicles)</a:t>
          </a:r>
          <a:endParaRPr lang="en-US" sz="1100" kern="1200"/>
        </a:p>
      </dsp:txBody>
      <dsp:txXfrm>
        <a:off x="1240668" y="816446"/>
        <a:ext cx="1113336" cy="1491877"/>
      </dsp:txXfrm>
    </dsp:sp>
    <dsp:sp modelId="{6603374E-D38D-5241-81D8-F7FC7DA877BD}">
      <dsp:nvSpPr>
        <dsp:cNvPr id="0" name=""/>
        <dsp:cNvSpPr/>
      </dsp:nvSpPr>
      <dsp:spPr>
        <a:xfrm>
          <a:off x="2477709" y="214053"/>
          <a:ext cx="111333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2793B-3900-B44C-B6B2-68023393F237}">
      <dsp:nvSpPr>
        <dsp:cNvPr id="0" name=""/>
        <dsp:cNvSpPr/>
      </dsp:nvSpPr>
      <dsp:spPr>
        <a:xfrm>
          <a:off x="3620734" y="172525"/>
          <a:ext cx="56903" cy="10688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DBF02-1DAB-DD41-B95C-CE75A428CED4}">
      <dsp:nvSpPr>
        <dsp:cNvPr id="0" name=""/>
        <dsp:cNvSpPr/>
      </dsp:nvSpPr>
      <dsp:spPr>
        <a:xfrm>
          <a:off x="2820287" y="0"/>
          <a:ext cx="428179" cy="4281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882992" y="62705"/>
        <a:ext cx="302769" cy="302769"/>
      </dsp:txXfrm>
    </dsp:sp>
    <dsp:sp modelId="{5FA242DC-49EA-D74C-892B-53A188807074}">
      <dsp:nvSpPr>
        <dsp:cNvPr id="0" name=""/>
        <dsp:cNvSpPr/>
      </dsp:nvSpPr>
      <dsp:spPr>
        <a:xfrm>
          <a:off x="2477709" y="593779"/>
          <a:ext cx="1113336" cy="171454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"Libraries have thousands of books to read." - Mostly Topic 2 (reading)</a:t>
          </a:r>
          <a:endParaRPr lang="en-US" sz="1100" kern="1200"/>
        </a:p>
      </dsp:txBody>
      <dsp:txXfrm>
        <a:off x="2477709" y="816446"/>
        <a:ext cx="1113336" cy="1491877"/>
      </dsp:txXfrm>
    </dsp:sp>
    <dsp:sp modelId="{A8C773DB-97D5-1047-B5F7-A3AE5940B6F6}">
      <dsp:nvSpPr>
        <dsp:cNvPr id="0" name=""/>
        <dsp:cNvSpPr/>
      </dsp:nvSpPr>
      <dsp:spPr>
        <a:xfrm>
          <a:off x="3714750" y="214053"/>
          <a:ext cx="111333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4073A-D48A-AD4F-8DB2-255B9DFBAC11}">
      <dsp:nvSpPr>
        <dsp:cNvPr id="0" name=""/>
        <dsp:cNvSpPr/>
      </dsp:nvSpPr>
      <dsp:spPr>
        <a:xfrm>
          <a:off x="4857775" y="172525"/>
          <a:ext cx="56903" cy="10688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735C3-C295-354D-8235-DFD8ED7403B3}">
      <dsp:nvSpPr>
        <dsp:cNvPr id="0" name=""/>
        <dsp:cNvSpPr/>
      </dsp:nvSpPr>
      <dsp:spPr>
        <a:xfrm>
          <a:off x="4057328" y="0"/>
          <a:ext cx="428179" cy="4281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4120033" y="62705"/>
        <a:ext cx="302769" cy="302769"/>
      </dsp:txXfrm>
    </dsp:sp>
    <dsp:sp modelId="{43BE7A0A-2180-4E47-8537-FF9EEACC8609}">
      <dsp:nvSpPr>
        <dsp:cNvPr id="0" name=""/>
        <dsp:cNvSpPr/>
      </dsp:nvSpPr>
      <dsp:spPr>
        <a:xfrm>
          <a:off x="3714750" y="593779"/>
          <a:ext cx="1113336" cy="171454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"Reading a good book is a joy." - Mostly Topic 2 (reading)</a:t>
          </a:r>
          <a:endParaRPr lang="en-US" sz="1100" kern="1200"/>
        </a:p>
      </dsp:txBody>
      <dsp:txXfrm>
        <a:off x="3714750" y="816446"/>
        <a:ext cx="1113336" cy="1491877"/>
      </dsp:txXfrm>
    </dsp:sp>
    <dsp:sp modelId="{D9AF4432-C744-5045-9901-713D8C47AAC3}">
      <dsp:nvSpPr>
        <dsp:cNvPr id="0" name=""/>
        <dsp:cNvSpPr/>
      </dsp:nvSpPr>
      <dsp:spPr>
        <a:xfrm>
          <a:off x="4951790" y="214053"/>
          <a:ext cx="1113336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6BCF1-FEA0-CB42-845E-9999678A2CF8}">
      <dsp:nvSpPr>
        <dsp:cNvPr id="0" name=""/>
        <dsp:cNvSpPr/>
      </dsp:nvSpPr>
      <dsp:spPr>
        <a:xfrm>
          <a:off x="6094816" y="172525"/>
          <a:ext cx="56903" cy="10688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E9813-72DF-904D-9FBE-E18D9B061398}">
      <dsp:nvSpPr>
        <dsp:cNvPr id="0" name=""/>
        <dsp:cNvSpPr/>
      </dsp:nvSpPr>
      <dsp:spPr>
        <a:xfrm>
          <a:off x="5294369" y="0"/>
          <a:ext cx="428179" cy="4281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357074" y="62705"/>
        <a:ext cx="302769" cy="302769"/>
      </dsp:txXfrm>
    </dsp:sp>
    <dsp:sp modelId="{7B531D68-735F-1A46-9F25-2B1B638D49F9}">
      <dsp:nvSpPr>
        <dsp:cNvPr id="0" name=""/>
        <dsp:cNvSpPr/>
      </dsp:nvSpPr>
      <dsp:spPr>
        <a:xfrm>
          <a:off x="4951790" y="593779"/>
          <a:ext cx="1113336" cy="171454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"Cooking fresh meals is therapeutic." - Mostly Topic 3 (cooking)</a:t>
          </a:r>
          <a:endParaRPr lang="en-US" sz="1100" kern="1200"/>
        </a:p>
      </dsp:txBody>
      <dsp:txXfrm>
        <a:off x="4951790" y="816446"/>
        <a:ext cx="1113336" cy="1491877"/>
      </dsp:txXfrm>
    </dsp:sp>
    <dsp:sp modelId="{77D18DD9-EA3F-944C-AE5C-087BA1E94595}">
      <dsp:nvSpPr>
        <dsp:cNvPr id="0" name=""/>
        <dsp:cNvSpPr/>
      </dsp:nvSpPr>
      <dsp:spPr>
        <a:xfrm>
          <a:off x="6188831" y="214053"/>
          <a:ext cx="556668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22028-7214-F042-B746-F99DABD73ABF}">
      <dsp:nvSpPr>
        <dsp:cNvPr id="0" name=""/>
        <dsp:cNvSpPr/>
      </dsp:nvSpPr>
      <dsp:spPr>
        <a:xfrm>
          <a:off x="6531410" y="0"/>
          <a:ext cx="428179" cy="4281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16" tIns="16616" rIns="16616" bIns="166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</a:t>
          </a:r>
        </a:p>
      </dsp:txBody>
      <dsp:txXfrm>
        <a:off x="6594115" y="62705"/>
        <a:ext cx="302769" cy="302769"/>
      </dsp:txXfrm>
    </dsp:sp>
    <dsp:sp modelId="{887505E1-2616-284E-97B5-0C059C3800CB}">
      <dsp:nvSpPr>
        <dsp:cNvPr id="0" name=""/>
        <dsp:cNvSpPr/>
      </dsp:nvSpPr>
      <dsp:spPr>
        <a:xfrm>
          <a:off x="6188831" y="593779"/>
          <a:ext cx="1113336" cy="171454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21" tIns="165100" rIns="8782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"A kitchen is a place where meals are prepared." - Mostly Topic 3 (cooking)</a:t>
          </a:r>
          <a:endParaRPr lang="en-US" sz="1100" kern="1200"/>
        </a:p>
      </dsp:txBody>
      <dsp:txXfrm>
        <a:off x="6188831" y="816446"/>
        <a:ext cx="1113336" cy="14918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19F01-C910-4CEF-A276-430319DB9DCD}">
      <dsp:nvSpPr>
        <dsp:cNvPr id="0" name=""/>
        <dsp:cNvSpPr/>
      </dsp:nvSpPr>
      <dsp:spPr>
        <a:xfrm>
          <a:off x="8571" y="567744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E0B80-3ED2-4C40-857D-DD8B6F064BBF}">
      <dsp:nvSpPr>
        <dsp:cNvPr id="0" name=""/>
        <dsp:cNvSpPr/>
      </dsp:nvSpPr>
      <dsp:spPr>
        <a:xfrm>
          <a:off x="8571" y="1455791"/>
          <a:ext cx="2219062" cy="468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>
              <a:latin typeface="Georgia" panose="02040502050405020303" pitchFamily="18" charset="0"/>
            </a:rPr>
            <a:t>Business and Marketing</a:t>
          </a:r>
        </a:p>
      </dsp:txBody>
      <dsp:txXfrm>
        <a:off x="8571" y="1455791"/>
        <a:ext cx="2219062" cy="468083"/>
      </dsp:txXfrm>
    </dsp:sp>
    <dsp:sp modelId="{5118FE78-E585-4E71-BBE7-248061ECB05A}">
      <dsp:nvSpPr>
        <dsp:cNvPr id="0" name=""/>
        <dsp:cNvSpPr/>
      </dsp:nvSpPr>
      <dsp:spPr>
        <a:xfrm>
          <a:off x="8571" y="1975677"/>
          <a:ext cx="2219062" cy="118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</a:rPr>
            <a:t>Customer feedback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Content recommendation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</a:rPr>
            <a:t>Market research    </a:t>
          </a:r>
        </a:p>
      </dsp:txBody>
      <dsp:txXfrm>
        <a:off x="8571" y="1975677"/>
        <a:ext cx="2219062" cy="1182189"/>
      </dsp:txXfrm>
    </dsp:sp>
    <dsp:sp modelId="{515E5CE6-AA99-416C-8300-2379C08A3D93}">
      <dsp:nvSpPr>
        <dsp:cNvPr id="0" name=""/>
        <dsp:cNvSpPr/>
      </dsp:nvSpPr>
      <dsp:spPr>
        <a:xfrm>
          <a:off x="2615969" y="567744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C06EF-B466-43B0-84BF-E8DEFFD3F1DF}">
      <dsp:nvSpPr>
        <dsp:cNvPr id="0" name=""/>
        <dsp:cNvSpPr/>
      </dsp:nvSpPr>
      <dsp:spPr>
        <a:xfrm>
          <a:off x="2615969" y="1455791"/>
          <a:ext cx="2219062" cy="468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Georgia" panose="02040502050405020303" pitchFamily="18" charset="0"/>
            </a:rPr>
            <a:t>Healthcare</a:t>
          </a:r>
        </a:p>
      </dsp:txBody>
      <dsp:txXfrm>
        <a:off x="2615969" y="1455791"/>
        <a:ext cx="2219062" cy="468083"/>
      </dsp:txXfrm>
    </dsp:sp>
    <dsp:sp modelId="{F736DCE1-C061-479F-B453-C1C8D4D09C4A}">
      <dsp:nvSpPr>
        <dsp:cNvPr id="0" name=""/>
        <dsp:cNvSpPr/>
      </dsp:nvSpPr>
      <dsp:spPr>
        <a:xfrm>
          <a:off x="2615969" y="1975677"/>
          <a:ext cx="2219062" cy="118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</a:rPr>
            <a:t>Medical research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</a:rPr>
            <a:t>Public health  </a:t>
          </a:r>
        </a:p>
      </dsp:txBody>
      <dsp:txXfrm>
        <a:off x="2615969" y="1975677"/>
        <a:ext cx="2219062" cy="1182189"/>
      </dsp:txXfrm>
    </dsp:sp>
    <dsp:sp modelId="{32AA53F5-42C2-4956-9EDE-A4019A24A52F}">
      <dsp:nvSpPr>
        <dsp:cNvPr id="0" name=""/>
        <dsp:cNvSpPr/>
      </dsp:nvSpPr>
      <dsp:spPr>
        <a:xfrm>
          <a:off x="5223367" y="567744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D7043-B388-4F54-B99C-A482EEA73BAC}">
      <dsp:nvSpPr>
        <dsp:cNvPr id="0" name=""/>
        <dsp:cNvSpPr/>
      </dsp:nvSpPr>
      <dsp:spPr>
        <a:xfrm>
          <a:off x="5223367" y="1455791"/>
          <a:ext cx="2219062" cy="468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i="0" kern="1200">
              <a:latin typeface="Georgia" panose="02040502050405020303" pitchFamily="18" charset="0"/>
            </a:rPr>
            <a:t>Media and Publishing</a:t>
          </a:r>
          <a:endParaRPr lang="en-US" sz="1800" kern="1200">
            <a:latin typeface="Georgia" panose="02040502050405020303" pitchFamily="18" charset="0"/>
          </a:endParaRPr>
        </a:p>
      </dsp:txBody>
      <dsp:txXfrm>
        <a:off x="5223367" y="1455791"/>
        <a:ext cx="2219062" cy="468083"/>
      </dsp:txXfrm>
    </dsp:sp>
    <dsp:sp modelId="{782864AB-DBE9-4078-85FF-A90E5A60F757}">
      <dsp:nvSpPr>
        <dsp:cNvPr id="0" name=""/>
        <dsp:cNvSpPr/>
      </dsp:nvSpPr>
      <dsp:spPr>
        <a:xfrm>
          <a:off x="5223367" y="1975677"/>
          <a:ext cx="2219062" cy="118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</a:rPr>
            <a:t>News aggregation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Content Summarization </a:t>
          </a:r>
        </a:p>
      </dsp:txBody>
      <dsp:txXfrm>
        <a:off x="5223367" y="1975677"/>
        <a:ext cx="2219062" cy="1182189"/>
      </dsp:txXfrm>
    </dsp:sp>
    <dsp:sp modelId="{1E315974-D8EB-4F1A-BC2C-1BFA64D4D32B}">
      <dsp:nvSpPr>
        <dsp:cNvPr id="0" name=""/>
        <dsp:cNvSpPr/>
      </dsp:nvSpPr>
      <dsp:spPr>
        <a:xfrm>
          <a:off x="7830766" y="567744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58DFD-688A-475C-8F97-293CAF216968}">
      <dsp:nvSpPr>
        <dsp:cNvPr id="0" name=""/>
        <dsp:cNvSpPr/>
      </dsp:nvSpPr>
      <dsp:spPr>
        <a:xfrm>
          <a:off x="7830766" y="1455791"/>
          <a:ext cx="2219062" cy="468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Georgia" panose="02040502050405020303" pitchFamily="18" charset="0"/>
            </a:rPr>
            <a:t>Academic research </a:t>
          </a:r>
        </a:p>
      </dsp:txBody>
      <dsp:txXfrm>
        <a:off x="7830766" y="1455791"/>
        <a:ext cx="2219062" cy="468083"/>
      </dsp:txXfrm>
    </dsp:sp>
    <dsp:sp modelId="{A29BB2AC-73B6-434B-AC47-0E56DA3AC9B7}">
      <dsp:nvSpPr>
        <dsp:cNvPr id="0" name=""/>
        <dsp:cNvSpPr/>
      </dsp:nvSpPr>
      <dsp:spPr>
        <a:xfrm>
          <a:off x="7830766" y="1975677"/>
          <a:ext cx="2219062" cy="1182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</a:rPr>
            <a:t>Social sciences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</a:rPr>
            <a:t>Digital Humanities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latin typeface="Georgia" panose="02040502050405020303" pitchFamily="18" charset="0"/>
            </a:rPr>
            <a:t>Cultural analysis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Georgia" panose="02040502050405020303" pitchFamily="18" charset="0"/>
            </a:rPr>
            <a:t>Historical research</a:t>
          </a:r>
        </a:p>
      </dsp:txBody>
      <dsp:txXfrm>
        <a:off x="7830766" y="1975677"/>
        <a:ext cx="2219062" cy="11821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14AD5-211C-A54B-B76C-A6B4BB13CF8A}">
      <dsp:nvSpPr>
        <dsp:cNvPr id="0" name=""/>
        <dsp:cNvSpPr/>
      </dsp:nvSpPr>
      <dsp:spPr>
        <a:xfrm>
          <a:off x="0" y="0"/>
          <a:ext cx="9167172" cy="141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Topic models are powerful for identifying major topics in corpus.</a:t>
          </a:r>
        </a:p>
      </dsp:txBody>
      <dsp:txXfrm>
        <a:off x="41383" y="41383"/>
        <a:ext cx="7642505" cy="1330169"/>
      </dsp:txXfrm>
    </dsp:sp>
    <dsp:sp modelId="{2209DB6C-20BE-F74F-BED7-5B3B0D6A9BB7}">
      <dsp:nvSpPr>
        <dsp:cNvPr id="0" name=""/>
        <dsp:cNvSpPr/>
      </dsp:nvSpPr>
      <dsp:spPr>
        <a:xfrm>
          <a:off x="808868" y="1648425"/>
          <a:ext cx="9167172" cy="141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Georgia" panose="02040502050405020303" pitchFamily="18" charset="0"/>
            </a:rPr>
            <a:t>But what about making inferences based on covariates(meta data)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Georgia" panose="02040502050405020303" pitchFamily="18" charset="0"/>
            </a:rPr>
            <a:t>Which countries are more vocal against Russian occupation of Ukraine?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Georgia" panose="02040502050405020303" pitchFamily="18" charset="0"/>
            </a:rPr>
            <a:t>Are there relationship between regime type and UNGD speeches?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Georgia" panose="02040502050405020303" pitchFamily="18" charset="0"/>
            </a:rPr>
            <a:t>Are authoritarian regimes more expressive of sovereignty?  </a:t>
          </a:r>
        </a:p>
      </dsp:txBody>
      <dsp:txXfrm>
        <a:off x="850251" y="1689808"/>
        <a:ext cx="7357130" cy="1330169"/>
      </dsp:txXfrm>
    </dsp:sp>
    <dsp:sp modelId="{78302C85-2689-C245-909C-3211946331D4}">
      <dsp:nvSpPr>
        <dsp:cNvPr id="0" name=""/>
        <dsp:cNvSpPr/>
      </dsp:nvSpPr>
      <dsp:spPr>
        <a:xfrm>
          <a:off x="1617736" y="3296850"/>
          <a:ext cx="9167172" cy="141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eorgia" panose="02040502050405020303" pitchFamily="18" charset="0"/>
            </a:rPr>
            <a:t>Solution: STM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>
              <a:latin typeface="Georgia" panose="02040502050405020303" pitchFamily="18" charset="0"/>
            </a:rPr>
            <a:t>Integrates LDA with regression to create a unified generative model based on covariates </a:t>
          </a:r>
          <a:endParaRPr lang="en-US" sz="1400" kern="1200">
            <a:latin typeface="Georgia" panose="02040502050405020303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Georgia" panose="02040502050405020303" pitchFamily="18" charset="0"/>
            </a:rPr>
            <a:t>Estimates two outcomes: topic relevance and topic content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>
              <a:latin typeface="Georgia" panose="02040502050405020303" pitchFamily="18" charset="0"/>
            </a:rPr>
            <a:t>Offers enhanced tools to interpret the results of the topic model.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1659119" y="3338233"/>
        <a:ext cx="7357130" cy="1330169"/>
      </dsp:txXfrm>
    </dsp:sp>
    <dsp:sp modelId="{80F14DAD-0C6C-4347-A366-CEE52BDECC7B}">
      <dsp:nvSpPr>
        <dsp:cNvPr id="0" name=""/>
        <dsp:cNvSpPr/>
      </dsp:nvSpPr>
      <dsp:spPr>
        <a:xfrm>
          <a:off x="8248764" y="1071476"/>
          <a:ext cx="918408" cy="9184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5406" y="1071476"/>
        <a:ext cx="505124" cy="691102"/>
      </dsp:txXfrm>
    </dsp:sp>
    <dsp:sp modelId="{AF8A4358-F2DD-BF4E-9DC1-9153083CE1CA}">
      <dsp:nvSpPr>
        <dsp:cNvPr id="0" name=""/>
        <dsp:cNvSpPr/>
      </dsp:nvSpPr>
      <dsp:spPr>
        <a:xfrm>
          <a:off x="9057632" y="2710481"/>
          <a:ext cx="918408" cy="9184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264274" y="2710481"/>
        <a:ext cx="505124" cy="6911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FBA5A-BAB2-A147-A81E-506BCD274862}">
      <dsp:nvSpPr>
        <dsp:cNvPr id="0" name=""/>
        <dsp:cNvSpPr/>
      </dsp:nvSpPr>
      <dsp:spPr>
        <a:xfrm>
          <a:off x="0" y="0"/>
          <a:ext cx="3911829" cy="1079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Georgia" panose="02040502050405020303" pitchFamily="18" charset="0"/>
            </a:rPr>
            <a:t>combines traditional unsupervised topic models with a supervised components.  </a:t>
          </a:r>
          <a:endParaRPr lang="en-US" sz="1700" kern="1200" dirty="0">
            <a:latin typeface="Georgia" panose="02040502050405020303" pitchFamily="18" charset="0"/>
          </a:endParaRPr>
        </a:p>
      </dsp:txBody>
      <dsp:txXfrm>
        <a:off x="31605" y="31605"/>
        <a:ext cx="2747434" cy="1015853"/>
      </dsp:txXfrm>
    </dsp:sp>
    <dsp:sp modelId="{C8DC0837-DC78-F846-AD5B-C472ADF6DAF8}">
      <dsp:nvSpPr>
        <dsp:cNvPr id="0" name=""/>
        <dsp:cNvSpPr/>
      </dsp:nvSpPr>
      <dsp:spPr>
        <a:xfrm>
          <a:off x="345161" y="1258908"/>
          <a:ext cx="3911829" cy="1079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satMod val="100000"/>
                <a:lumMod val="100000"/>
              </a:schemeClr>
            </a:gs>
            <a:gs pos="50000">
              <a:schemeClr val="accent2">
                <a:hueOff val="-661686"/>
                <a:satOff val="746"/>
                <a:lumOff val="1765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Georgia" panose="02040502050405020303" pitchFamily="18" charset="0"/>
            </a:rPr>
            <a:t>allows the researcher to specify keywords for certain  topics. </a:t>
          </a:r>
          <a:endParaRPr lang="en-US" sz="1700" kern="1200" dirty="0">
            <a:latin typeface="Georgia" panose="02040502050405020303" pitchFamily="18" charset="0"/>
          </a:endParaRPr>
        </a:p>
      </dsp:txBody>
      <dsp:txXfrm>
        <a:off x="376766" y="1290513"/>
        <a:ext cx="2802066" cy="1015853"/>
      </dsp:txXfrm>
    </dsp:sp>
    <dsp:sp modelId="{10508186-A713-F64A-A243-145A255CE1E6}">
      <dsp:nvSpPr>
        <dsp:cNvPr id="0" name=""/>
        <dsp:cNvSpPr/>
      </dsp:nvSpPr>
      <dsp:spPr>
        <a:xfrm>
          <a:off x="690322" y="2517816"/>
          <a:ext cx="3911829" cy="1079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satMod val="100000"/>
                <a:lumMod val="100000"/>
              </a:schemeClr>
            </a:gs>
            <a:gs pos="50000">
              <a:schemeClr val="accent2">
                <a:hueOff val="-1323373"/>
                <a:satOff val="1492"/>
                <a:lumOff val="353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Georgia" panose="02040502050405020303" pitchFamily="18" charset="0"/>
            </a:rPr>
            <a:t>incorporates previously specified keywords to give them higher probabilities in the specified topics. </a:t>
          </a:r>
          <a:endParaRPr lang="en-US" sz="1700" kern="1200" dirty="0">
            <a:latin typeface="Georgia" panose="02040502050405020303" pitchFamily="18" charset="0"/>
          </a:endParaRPr>
        </a:p>
      </dsp:txBody>
      <dsp:txXfrm>
        <a:off x="721927" y="2549421"/>
        <a:ext cx="2802066" cy="1015853"/>
      </dsp:txXfrm>
    </dsp:sp>
    <dsp:sp modelId="{BE8E5711-FA42-7841-A423-8F749C8EFA15}">
      <dsp:nvSpPr>
        <dsp:cNvPr id="0" name=""/>
        <dsp:cNvSpPr/>
      </dsp:nvSpPr>
      <dsp:spPr>
        <a:xfrm>
          <a:off x="3210437" y="818290"/>
          <a:ext cx="701391" cy="7013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368250" y="818290"/>
        <a:ext cx="385765" cy="527797"/>
      </dsp:txXfrm>
    </dsp:sp>
    <dsp:sp modelId="{19DD16AE-6D22-164B-A9AC-26434BC36C9F}">
      <dsp:nvSpPr>
        <dsp:cNvPr id="0" name=""/>
        <dsp:cNvSpPr/>
      </dsp:nvSpPr>
      <dsp:spPr>
        <a:xfrm>
          <a:off x="3555599" y="2070004"/>
          <a:ext cx="701391" cy="7013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713412" y="2070004"/>
        <a:ext cx="385765" cy="5277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3ED9-A4D3-451E-A884-0EEDC66295A9}">
      <dsp:nvSpPr>
        <dsp:cNvPr id="0" name=""/>
        <dsp:cNvSpPr/>
      </dsp:nvSpPr>
      <dsp:spPr>
        <a:xfrm>
          <a:off x="616949" y="310306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B3059-AF18-4B39-9900-2003E6503462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E36E4-D7CD-42D5-AA5D-2FCEEF4B85C7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/>
            <a:t>Incorporating domain knowledge</a:t>
          </a:r>
          <a:endParaRPr lang="en-US" sz="2100" kern="1200"/>
        </a:p>
      </dsp:txBody>
      <dsp:txXfrm>
        <a:off x="35606" y="2695306"/>
        <a:ext cx="2981250" cy="720000"/>
      </dsp:txXfrm>
    </dsp:sp>
    <dsp:sp modelId="{9449B8CC-FB8E-4B4A-A40C-513B18713D21}">
      <dsp:nvSpPr>
        <dsp:cNvPr id="0" name=""/>
        <dsp:cNvSpPr/>
      </dsp:nvSpPr>
      <dsp:spPr>
        <a:xfrm>
          <a:off x="4119918" y="310306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E7DE-9B3B-4D29-BFB8-2DCB80EFCC35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6FFBB-0603-41A6-820F-F125FB5418B0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/>
            <a:t>Better interpretability</a:t>
          </a:r>
          <a:endParaRPr lang="en-US" sz="2100" kern="1200"/>
        </a:p>
      </dsp:txBody>
      <dsp:txXfrm>
        <a:off x="3538574" y="2695306"/>
        <a:ext cx="2981250" cy="720000"/>
      </dsp:txXfrm>
    </dsp:sp>
    <dsp:sp modelId="{8D597F8E-648E-458A-8DCE-887E88C196DC}">
      <dsp:nvSpPr>
        <dsp:cNvPr id="0" name=""/>
        <dsp:cNvSpPr/>
      </dsp:nvSpPr>
      <dsp:spPr>
        <a:xfrm>
          <a:off x="7622887" y="310306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5B6D6-3D26-4868-A38E-44B4CA48E3A6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19874-AA4F-4687-B825-08C554EF2ACC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/>
            <a:t>Addressing model uncertainty</a:t>
          </a:r>
          <a:endParaRPr lang="en-US" sz="2100" kern="120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CDE23C7-78A4-413A-A84B-93D4CC0A9EB1}" type="datetimeFigureOut">
              <a:rPr lang="en-US" smtClean="0"/>
              <a:t>6/19/24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0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4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CDE23C7-78A4-413A-A84B-93D4CC0A9EB1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4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6/19/24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253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CDE23C7-78A4-413A-A84B-93D4CC0A9EB1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211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6/19/24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0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7.xml"/><Relationship Id="rId2" Type="http://schemas.openxmlformats.org/officeDocument/2006/relationships/hyperlink" Target="https://keyatm.github.io/keyATM/articles/pkgdown_files/keyATM_bas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2133806.213382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490B-BE79-F141-2EFC-38063D6A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/>
              <a:t>Text Analysis Semi- and Unsupervised ML: Topic Modeling and KeyATM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6" name="Picture 5" descr="Chemical formulae are written on paper">
            <a:extLst>
              <a:ext uri="{FF2B5EF4-FFF2-40B4-BE49-F238E27FC236}">
                <a16:creationId xmlns:a16="http://schemas.microsoft.com/office/drawing/2014/main" id="{4A06FF7A-F79C-7903-2A6D-2893EF80E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204017" y="2193844"/>
            <a:ext cx="4414438" cy="2483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640CA-7453-B289-300D-8E1E290A05A3}"/>
              </a:ext>
            </a:extLst>
          </p:cNvPr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algn="ctr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b="1" dirty="0"/>
              <a:t>Day 3</a:t>
            </a:r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Namig Abbasov, PhD</a:t>
            </a:r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Digital Humanities Analyst</a:t>
            </a:r>
          </a:p>
          <a:p>
            <a:pPr indent="-18288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Data Science and Analytics  </a:t>
            </a:r>
          </a:p>
        </p:txBody>
      </p:sp>
    </p:spTree>
    <p:extLst>
      <p:ext uri="{BB962C8B-B14F-4D97-AF65-F5344CB8AC3E}">
        <p14:creationId xmlns:p14="http://schemas.microsoft.com/office/powerpoint/2010/main" val="157506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92EA-86C0-1B0D-5F9B-9FAB4099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610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Structural Topic Models(STM)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95C43-0CC8-AB03-C09E-D51515531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409945"/>
              </p:ext>
            </p:extLst>
          </p:nvPr>
        </p:nvGraphicFramePr>
        <p:xfrm>
          <a:off x="726509" y="1778696"/>
          <a:ext cx="10784909" cy="4709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73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9B1821C-2E7E-4A0F-9DEE-DA1242BD4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colorful splattered paint&#10;&#10;Description automatically generated">
            <a:extLst>
              <a:ext uri="{FF2B5EF4-FFF2-40B4-BE49-F238E27FC236}">
                <a16:creationId xmlns:a16="http://schemas.microsoft.com/office/drawing/2014/main" id="{4EF8AF9A-5F63-2199-DA40-E10D43DC6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 l="9091" t="7903" b="2776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2BB9502-B4F7-4349-B66A-B68DEAAA8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448E9-677D-E820-5973-832BA65F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Challenges for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FF18-DA9C-44D1-B5F8-7728EC75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752" y="2389098"/>
            <a:ext cx="6718434" cy="3645942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How many </a:t>
            </a:r>
            <a:r>
              <a:rPr lang="en-US" sz="220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topics?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Interpreting meaning of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Overlapping topics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Generalizing from a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Polysemy and Homonymy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Language and Cultural Nuances</a:t>
            </a:r>
            <a:endParaRPr lang="en-US" sz="220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Hyperparameter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Evaluation Difficulties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Handling Short Texts</a:t>
            </a:r>
          </a:p>
          <a:p>
            <a:pPr marL="971550" lvl="2" indent="-285750"/>
            <a:r>
              <a:rPr lang="en-US" sz="2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Twits </a:t>
            </a:r>
            <a:endParaRPr lang="en-US" sz="22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7200" y="6307672"/>
            <a:ext cx="1463040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4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5C4B-A9D7-89EE-6C45-44278021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3700" b="1" dirty="0">
                <a:latin typeface="Georgia" panose="02040502050405020303" pitchFamily="18" charset="0"/>
                <a:hlinkClick r:id="rId2"/>
              </a:rPr>
              <a:t>Keyword Assisted Topic Model- keyATM</a:t>
            </a:r>
            <a:endParaRPr lang="en-US" sz="3700" b="1" dirty="0">
              <a:latin typeface="Georgia" panose="02040502050405020303" pitchFamily="18" charset="0"/>
            </a:endParaRPr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4E1605C1-ED2D-4AAA-BD9C-24B82055F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8DFA4F8-B856-483B-85AE-5CDF5A5F1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FC9FCC7-29B1-433A-AC58-FEAE48D84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E3052E1-1759-453B-6883-42B885957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959"/>
          <a:stretch/>
        </p:blipFill>
        <p:spPr>
          <a:xfrm>
            <a:off x="882713" y="945497"/>
            <a:ext cx="4572418" cy="501147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83EAF3-BC87-7D1F-D13E-33EC9B016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748475"/>
              </p:ext>
            </p:extLst>
          </p:nvPr>
        </p:nvGraphicFramePr>
        <p:xfrm>
          <a:off x="6846137" y="2538919"/>
          <a:ext cx="4602152" cy="359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53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6950-9768-EAAA-E38F-4997728D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</a:t>
            </a:r>
            <a:r>
              <a:rPr lang="en-US" dirty="0" err="1"/>
              <a:t>keyATM</a:t>
            </a:r>
            <a:r>
              <a:rPr lang="en-US" dirty="0"/>
              <a:t>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710033-1FD8-5A50-2A31-244383012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1089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34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44A55-2634-C490-3FAC-DEF751B0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latin typeface="Georgia" panose="02040502050405020303" pitchFamily="18" charset="0"/>
              </a:rPr>
              <a:t>Unsupervised Learning Reminder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80AF24-44AB-52DA-1A67-BD8F5DA52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02150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BCAB2DFC-2C8E-0964-6514-E0E839C8F0C2}"/>
              </a:ext>
            </a:extLst>
          </p:cNvPr>
          <p:cNvSpPr/>
          <p:nvPr/>
        </p:nvSpPr>
        <p:spPr>
          <a:xfrm>
            <a:off x="7146663" y="1604846"/>
            <a:ext cx="43381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B678614-E634-F1BE-7029-FC2754AE9403}"/>
              </a:ext>
            </a:extLst>
          </p:cNvPr>
          <p:cNvSpPr/>
          <p:nvPr/>
        </p:nvSpPr>
        <p:spPr>
          <a:xfrm>
            <a:off x="9265484" y="1604846"/>
            <a:ext cx="43381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8A713-7D11-6D36-830B-CED0E8F1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What do actually labels mean?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Content Placeholder 8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EBCE5FC8-5D26-3DB4-A80D-389BC89F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22" y="346923"/>
            <a:ext cx="8212113" cy="6200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B48F19-06EE-3BCC-7429-CC5E0A2B4BF6}"/>
              </a:ext>
            </a:extLst>
          </p:cNvPr>
          <p:cNvSpPr txBox="1"/>
          <p:nvPr/>
        </p:nvSpPr>
        <p:spPr>
          <a:xfrm>
            <a:off x="4435366" y="380351"/>
            <a:ext cx="704193" cy="623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9C486-3833-A190-C213-73F0E055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344" y="454344"/>
            <a:ext cx="2247091" cy="10510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  <a:latin typeface="Georgia" panose="02040502050405020303" pitchFamily="18" charset="0"/>
              </a:rPr>
              <a:t>What is Topic Modeling?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998075C5-CC0A-1F28-B7A3-42C5FD9A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162" y="1117893"/>
            <a:ext cx="7561991" cy="4650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D37960-D588-6933-BBA0-DA11D6CA252C}"/>
              </a:ext>
            </a:extLst>
          </p:cNvPr>
          <p:cNvSpPr txBox="1"/>
          <p:nvPr/>
        </p:nvSpPr>
        <p:spPr>
          <a:xfrm>
            <a:off x="9031903" y="1573967"/>
            <a:ext cx="2749975" cy="4622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 Text analysis method to discover abstract "topics" in a collection of documents- corpus 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a "topic" is a cluster of words with associated probabilities.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For instance, </a:t>
            </a: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</a:rPr>
              <a:t>T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opic 1: "government," "election," "policy," and "vote" with high probabilities.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Georgia" panose="02040502050405020303" pitchFamily="18" charset="0"/>
                <a:sym typeface="Wingdings" pitchFamily="2" charset="2"/>
              </a:rPr>
              <a:t>so </a:t>
            </a:r>
            <a:r>
              <a:rPr lang="en-US" sz="1400" b="1" i="0" dirty="0">
                <a:solidFill>
                  <a:srgbClr val="FFFFFF"/>
                </a:solidFill>
                <a:effectLst/>
                <a:latin typeface="Georgia" panose="02040502050405020303" pitchFamily="18" charset="0"/>
                <a:sym typeface="Wingdings" pitchFamily="2" charset="2"/>
              </a:rPr>
              <a:t>politics</a:t>
            </a:r>
            <a:endParaRPr lang="en-US" sz="1400" b="1" i="0" dirty="0">
              <a:solidFill>
                <a:srgbClr val="FFFFFF"/>
              </a:solidFill>
              <a:effectLst/>
              <a:latin typeface="Georgia" panose="02040502050405020303" pitchFamily="18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>
                <a:solidFill>
                  <a:srgbClr val="FFFFFF"/>
                </a:solidFill>
                <a:latin typeface="Georgia" panose="02040502050405020303" pitchFamily="18" charset="0"/>
              </a:rPr>
              <a:t>Types 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Latent Dirichlet Allocation (LDA)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Structural Topic Model (STM)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 err="1">
                <a:solidFill>
                  <a:srgbClr val="FFFFFF"/>
                </a:solidFill>
                <a:latin typeface="Georgia" panose="02040502050405020303" pitchFamily="18" charset="0"/>
              </a:rPr>
              <a:t>keyATM</a:t>
            </a:r>
            <a:endParaRPr lang="en-US" sz="1400" dirty="0">
              <a:solidFill>
                <a:srgbClr val="FFFFFF"/>
              </a:solidFill>
              <a:latin typeface="Georgia" panose="02040502050405020303" pitchFamily="18" charset="0"/>
            </a:endParaRP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i="0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more and more…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E31BE-D64C-776F-F521-6072ECDFB289}"/>
              </a:ext>
            </a:extLst>
          </p:cNvPr>
          <p:cNvSpPr txBox="1"/>
          <p:nvPr/>
        </p:nvSpPr>
        <p:spPr>
          <a:xfrm>
            <a:off x="459907" y="6027242"/>
            <a:ext cx="8522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Blei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M. (2012).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Probabilistic topic models.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Communications of the ACM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55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77-84.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610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0784-2E43-02E8-CB5D-425ABB0B8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B882-4F89-25CC-99A8-3A6019F4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US" sz="3100" dirty="0">
                <a:latin typeface="Georgia" panose="02040502050405020303" pitchFamily="18" charset="0"/>
              </a:rPr>
              <a:t>Unsupervised Learning: Text Classification vs. Topic Modeling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13ED9-3CF7-A53F-782C-7FE6C2CF9303}"/>
              </a:ext>
            </a:extLst>
          </p:cNvPr>
          <p:cNvSpPr txBox="1"/>
          <p:nvPr/>
        </p:nvSpPr>
        <p:spPr>
          <a:xfrm>
            <a:off x="6479552" y="5187542"/>
            <a:ext cx="4717200" cy="934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57123">
              <a:spcAft>
                <a:spcPts val="552"/>
              </a:spcAft>
              <a:buFont typeface="Arial" panose="020B0604020202020204" pitchFamily="34" charset="0"/>
              <a:buChar char="•"/>
            </a:pPr>
            <a:r>
              <a:rPr lang="en-US" sz="1490" b="1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Topic 1</a:t>
            </a:r>
            <a:r>
              <a:rPr lang="en-US" sz="1490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: {car, driving, engine, vehicle, road} </a:t>
            </a:r>
          </a:p>
          <a:p>
            <a:pPr defTabSz="757123">
              <a:spcAft>
                <a:spcPts val="552"/>
              </a:spcAft>
              <a:buFont typeface="Arial" panose="020B0604020202020204" pitchFamily="34" charset="0"/>
              <a:buChar char="•"/>
            </a:pPr>
            <a:r>
              <a:rPr lang="en-US" sz="1490" b="1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Topic 2</a:t>
            </a:r>
            <a:r>
              <a:rPr lang="en-US" sz="1490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: {libraries, books, read, joy} </a:t>
            </a:r>
          </a:p>
          <a:p>
            <a:pPr defTabSz="757123">
              <a:spcAft>
                <a:spcPts val="552"/>
              </a:spcAft>
              <a:buFont typeface="Arial" panose="020B0604020202020204" pitchFamily="34" charset="0"/>
              <a:buChar char="•"/>
            </a:pPr>
            <a:r>
              <a:rPr lang="en-US" sz="1490" b="1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Topic 3</a:t>
            </a:r>
            <a:r>
              <a:rPr lang="en-US" sz="1490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: {cooking, meals, therapeutic, kitchen}</a:t>
            </a:r>
            <a:endParaRPr lang="en-US" b="0" i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BF00840-0758-6C1B-EA44-58D188DDC432}"/>
              </a:ext>
            </a:extLst>
          </p:cNvPr>
          <p:cNvSpPr/>
          <p:nvPr/>
        </p:nvSpPr>
        <p:spPr>
          <a:xfrm rot="5400000">
            <a:off x="8226434" y="4533056"/>
            <a:ext cx="813792" cy="4096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7520541-9D62-B176-3BC8-7752A923CCCC}"/>
              </a:ext>
            </a:extLst>
          </p:cNvPr>
          <p:cNvGraphicFramePr>
            <a:graphicFrameLocks/>
          </p:cNvGraphicFramePr>
          <p:nvPr/>
        </p:nvGraphicFramePr>
        <p:xfrm>
          <a:off x="995247" y="1926266"/>
          <a:ext cx="5086406" cy="46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98">
                  <a:extLst>
                    <a:ext uri="{9D8B030D-6E8A-4147-A177-3AD203B41FA5}">
                      <a16:colId xmlns:a16="http://schemas.microsoft.com/office/drawing/2014/main" val="2307892868"/>
                    </a:ext>
                  </a:extLst>
                </a:gridCol>
                <a:gridCol w="2232769">
                  <a:extLst>
                    <a:ext uri="{9D8B030D-6E8A-4147-A177-3AD203B41FA5}">
                      <a16:colId xmlns:a16="http://schemas.microsoft.com/office/drawing/2014/main" val="1881296928"/>
                    </a:ext>
                  </a:extLst>
                </a:gridCol>
                <a:gridCol w="2023939">
                  <a:extLst>
                    <a:ext uri="{9D8B030D-6E8A-4147-A177-3AD203B41FA5}">
                      <a16:colId xmlns:a16="http://schemas.microsoft.com/office/drawing/2014/main" val="1890919582"/>
                    </a:ext>
                  </a:extLst>
                </a:gridCol>
              </a:tblGrid>
              <a:tr h="33927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Georgia" panose="02040502050405020303" pitchFamily="18" charset="0"/>
                        </a:rPr>
                        <a:t>Text Classification </a:t>
                      </a:r>
                    </a:p>
                  </a:txBody>
                  <a:tcPr marL="120236" marR="120236" marT="60118" marB="60118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latin typeface="Georgia" panose="02040502050405020303" pitchFamily="18" charset="0"/>
                      </a:endParaRPr>
                    </a:p>
                  </a:txBody>
                  <a:tcPr marL="120236" marR="120236" marT="60118" marB="60118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latin typeface="Georgia" panose="02040502050405020303" pitchFamily="18" charset="0"/>
                      </a:endParaRPr>
                    </a:p>
                  </a:txBody>
                  <a:tcPr marL="120236" marR="120236" marT="60118" marB="60118"/>
                </a:tc>
                <a:extLst>
                  <a:ext uri="{0D108BD9-81ED-4DB2-BD59-A6C34878D82A}">
                    <a16:rowId xmlns:a16="http://schemas.microsoft.com/office/drawing/2014/main" val="3043982658"/>
                  </a:ext>
                </a:extLst>
              </a:tr>
              <a:tr h="849942">
                <a:tc>
                  <a:txBody>
                    <a:bodyPr/>
                    <a:lstStyle/>
                    <a:p>
                      <a:r>
                        <a:rPr lang="en-US" sz="150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marL="120236" marR="120236" marT="60118" marB="60118"/>
                </a:tc>
                <a:tc>
                  <a:txBody>
                    <a:bodyPr/>
                    <a:lstStyle/>
                    <a:p>
                      <a:r>
                        <a:rPr lang="en-US" sz="1500" b="0" i="1" dirty="0">
                          <a:latin typeface="Georgia" panose="02040502050405020303" pitchFamily="18" charset="0"/>
                        </a:rPr>
                        <a:t>Stocks Sink as Stubborn Inflation Resets. </a:t>
                      </a:r>
                    </a:p>
                  </a:txBody>
                  <a:tcPr marL="120236" marR="120236" marT="60118" marB="6011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Georgia" panose="02040502050405020303" pitchFamily="18" charset="0"/>
                        </a:rPr>
                        <a:t>Business </a:t>
                      </a:r>
                    </a:p>
                  </a:txBody>
                  <a:tcPr marL="120236" marR="120236" marT="60118" marB="60118"/>
                </a:tc>
                <a:extLst>
                  <a:ext uri="{0D108BD9-81ED-4DB2-BD59-A6C34878D82A}">
                    <a16:rowId xmlns:a16="http://schemas.microsoft.com/office/drawing/2014/main" val="2327313123"/>
                  </a:ext>
                </a:extLst>
              </a:tr>
              <a:tr h="2126619">
                <a:tc>
                  <a:txBody>
                    <a:bodyPr/>
                    <a:lstStyle/>
                    <a:p>
                      <a:r>
                        <a:rPr lang="en-US" sz="150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marL="120236" marR="120236" marT="60118" marB="601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Biden Denounces Trump’s Support for Russian Attack on Allies as ‘Un-American’</a:t>
                      </a:r>
                    </a:p>
                    <a:p>
                      <a:endParaRPr lang="en-US" sz="1500" b="0" i="1" dirty="0">
                        <a:latin typeface="Georgia" panose="02040502050405020303" pitchFamily="18" charset="0"/>
                      </a:endParaRPr>
                    </a:p>
                  </a:txBody>
                  <a:tcPr marL="120236" marR="120236" marT="60118" marB="60118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eorgia" panose="02040502050405020303" pitchFamily="18" charset="0"/>
                        </a:rPr>
                        <a:t>Politics </a:t>
                      </a:r>
                    </a:p>
                  </a:txBody>
                  <a:tcPr marL="120236" marR="120236" marT="60118" marB="60118"/>
                </a:tc>
                <a:extLst>
                  <a:ext uri="{0D108BD9-81ED-4DB2-BD59-A6C34878D82A}">
                    <a16:rowId xmlns:a16="http://schemas.microsoft.com/office/drawing/2014/main" val="3702983781"/>
                  </a:ext>
                </a:extLst>
              </a:tr>
              <a:tr h="1360613">
                <a:tc>
                  <a:txBody>
                    <a:bodyPr/>
                    <a:lstStyle/>
                    <a:p>
                      <a:r>
                        <a:rPr lang="en-US" sz="150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 marL="120236" marR="120236" marT="60118" marB="601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1" kern="1200" dirty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This Arctic Circle Town Expected a Green Energy Boom</a:t>
                      </a:r>
                    </a:p>
                  </a:txBody>
                  <a:tcPr marL="120236" marR="120236" marT="60118" marB="60118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Georgia" panose="02040502050405020303" pitchFamily="18" charset="0"/>
                        </a:rPr>
                        <a:t>Climate Change </a:t>
                      </a:r>
                    </a:p>
                  </a:txBody>
                  <a:tcPr marL="120236" marR="120236" marT="60118" marB="60118"/>
                </a:tc>
                <a:extLst>
                  <a:ext uri="{0D108BD9-81ED-4DB2-BD59-A6C34878D82A}">
                    <a16:rowId xmlns:a16="http://schemas.microsoft.com/office/drawing/2014/main" val="18117885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0A5FDA-EF5B-0D13-D73F-05C82AEC1692}"/>
              </a:ext>
            </a:extLst>
          </p:cNvPr>
          <p:cNvGraphicFramePr>
            <a:graphicFrameLocks noGrp="1"/>
          </p:cNvGraphicFramePr>
          <p:nvPr/>
        </p:nvGraphicFramePr>
        <p:xfrm>
          <a:off x="6315675" y="1926266"/>
          <a:ext cx="4984740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340">
                  <a:extLst>
                    <a:ext uri="{9D8B030D-6E8A-4147-A177-3AD203B41FA5}">
                      <a16:colId xmlns:a16="http://schemas.microsoft.com/office/drawing/2014/main" val="3484013620"/>
                    </a:ext>
                  </a:extLst>
                </a:gridCol>
                <a:gridCol w="4483400">
                  <a:extLst>
                    <a:ext uri="{9D8B030D-6E8A-4147-A177-3AD203B41FA5}">
                      <a16:colId xmlns:a16="http://schemas.microsoft.com/office/drawing/2014/main" val="4137666278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1" kern="1200" dirty="0">
                        <a:solidFill>
                          <a:schemeClr val="lt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1" kern="1200" dirty="0">
                          <a:solidFill>
                            <a:schemeClr val="lt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Topic Modeling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386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rgbClr val="37415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rgbClr val="37415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 love driving my car on the open road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4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rgbClr val="37415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The engine of my vehicle is very powerful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0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rgbClr val="37415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Libraries have thousands of books to read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5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rgbClr val="37415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Reading a good book is a joy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7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rgbClr val="37415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Cooking fresh meals is therapeutic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2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rgbClr val="37415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 kitchen is a place where meals are made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9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64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79362CD0-8495-98F5-9CF3-BA8E9B691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9506" b="34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7A653F-C17F-591D-B093-A86403AE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How Does It Work? 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D40E3E3-B31B-3C04-FAD1-866271FFD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12056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44ABB1DC-EE77-E341-749B-878CD4D978A1}"/>
              </a:ext>
            </a:extLst>
          </p:cNvPr>
          <p:cNvSpPr/>
          <p:nvPr/>
        </p:nvSpPr>
        <p:spPr>
          <a:xfrm>
            <a:off x="3209244" y="3230379"/>
            <a:ext cx="478336" cy="2800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3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3201-37C0-BF48-9C84-46D6371D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marL="0" indent="0" algn="ctr"/>
            <a:r>
              <a:rPr lang="en-US" b="1" i="0" dirty="0">
                <a:effectLst/>
                <a:latin typeface="Söhne"/>
              </a:rPr>
              <a:t>Dirichlet Distribution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F976299-E551-10D0-ABA9-030754252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25281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69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44C3-B30A-8CBB-0CC7-B38986A0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Document-topic distributions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0E57F-8DD8-9952-0F4D-D570F65920DC}"/>
              </a:ext>
            </a:extLst>
          </p:cNvPr>
          <p:cNvSpPr txBox="1"/>
          <p:nvPr/>
        </p:nvSpPr>
        <p:spPr>
          <a:xfrm>
            <a:off x="414104" y="1756880"/>
            <a:ext cx="60972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Georgia" panose="02040502050405020303" pitchFamily="18" charset="0"/>
              </a:rPr>
              <a:t>My (Fake) Corpus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"I love driving my car on the open road."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"The engine of my vehicle is very powerful."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"Libraries have thousands of books to read."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"Reading a good book is a joy."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"Cooking fresh meals is therapeutic."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"A kitchen is a place where meals are prepared."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170F9-F5BB-B8BE-F4C4-5DD1BAEBA917}"/>
              </a:ext>
            </a:extLst>
          </p:cNvPr>
          <p:cNvSpPr txBox="1"/>
          <p:nvPr/>
        </p:nvSpPr>
        <p:spPr>
          <a:xfrm>
            <a:off x="6306486" y="2014194"/>
            <a:ext cx="55807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Iterative Refinement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Topic 1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{car, driving, engine, vehicle, road} (</a:t>
            </a:r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vehicles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Topic 2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{libraries, books, read, joy} (</a:t>
            </a:r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reading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Topic 3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{cooking, meals, therapeutic, kitchen} (</a:t>
            </a:r>
            <a:r>
              <a:rPr lang="en-US" b="1" i="1" dirty="0">
                <a:solidFill>
                  <a:srgbClr val="374151"/>
                </a:solidFill>
                <a:effectLst/>
                <a:latin typeface="Söhne"/>
              </a:rPr>
              <a:t>cooking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164FA-C398-EC3A-9661-4D626C0CCDF0}"/>
              </a:ext>
            </a:extLst>
          </p:cNvPr>
          <p:cNvSpPr txBox="1"/>
          <p:nvPr/>
        </p:nvSpPr>
        <p:spPr>
          <a:xfrm>
            <a:off x="8485632" y="4863122"/>
            <a:ext cx="3401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"I love driving my car on the open road."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Topic 1: 80%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Topic 2: 10%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Topic 3: 10%</a:t>
            </a:r>
          </a:p>
        </p:txBody>
      </p:sp>
      <p:graphicFrame>
        <p:nvGraphicFramePr>
          <p:cNvPr id="13" name="TextBox 8">
            <a:extLst>
              <a:ext uri="{FF2B5EF4-FFF2-40B4-BE49-F238E27FC236}">
                <a16:creationId xmlns:a16="http://schemas.microsoft.com/office/drawing/2014/main" id="{3DB6F03B-9507-966C-AD30-92DEAD073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243386"/>
              </p:ext>
            </p:extLst>
          </p:nvPr>
        </p:nvGraphicFramePr>
        <p:xfrm>
          <a:off x="815091" y="4242376"/>
          <a:ext cx="742950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218A6-42DC-BC9B-AE8C-037AFAF402DB}"/>
              </a:ext>
            </a:extLst>
          </p:cNvPr>
          <p:cNvSpPr/>
          <p:nvPr/>
        </p:nvSpPr>
        <p:spPr>
          <a:xfrm>
            <a:off x="5319909" y="24219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F0F2-E215-B528-59C2-06ABD0F0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Georgia" panose="02040502050405020303" pitchFamily="18" charset="0"/>
              </a:rPr>
              <a:t>Applications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6BDD26-94A5-57A7-0179-2B2B0E9A0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41423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38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{C654F5C7-6C42-6742-B659-5803A44A6F93}tf10001067</Template>
  <TotalTime>6311</TotalTime>
  <Words>870</Words>
  <Application>Microsoft Macintosh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Garamond</vt:lpstr>
      <vt:lpstr>Georgia</vt:lpstr>
      <vt:lpstr>Söhne</vt:lpstr>
      <vt:lpstr>Savon</vt:lpstr>
      <vt:lpstr>Text Analysis Semi- and Unsupervised ML: Topic Modeling and KeyATM</vt:lpstr>
      <vt:lpstr>Unsupervised Learning Reminder </vt:lpstr>
      <vt:lpstr>What do actually labels mean? </vt:lpstr>
      <vt:lpstr>What is Topic Modeling? </vt:lpstr>
      <vt:lpstr>Unsupervised Learning: Text Classification vs. Topic Modeling </vt:lpstr>
      <vt:lpstr>How Does It Work? </vt:lpstr>
      <vt:lpstr>Dirichlet Distribution</vt:lpstr>
      <vt:lpstr>Document-topic distributions</vt:lpstr>
      <vt:lpstr>Applications </vt:lpstr>
      <vt:lpstr>Structural Topic Models(STM)</vt:lpstr>
      <vt:lpstr>Challenges for Topic Modeling</vt:lpstr>
      <vt:lpstr>Keyword Assisted Topic Model- keyATM</vt:lpstr>
      <vt:lpstr>Why keyATM?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Namig Abbasov</dc:creator>
  <cp:lastModifiedBy>Namig Abbasov</cp:lastModifiedBy>
  <cp:revision>42</cp:revision>
  <dcterms:created xsi:type="dcterms:W3CDTF">2023-10-29T18:18:40Z</dcterms:created>
  <dcterms:modified xsi:type="dcterms:W3CDTF">2024-06-19T21:15:26Z</dcterms:modified>
</cp:coreProperties>
</file>