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8" r:id="rId4"/>
    <p:sldId id="285" r:id="rId5"/>
    <p:sldId id="286" r:id="rId6"/>
    <p:sldId id="287" r:id="rId7"/>
    <p:sldId id="289" r:id="rId8"/>
    <p:sldId id="347" r:id="rId9"/>
    <p:sldId id="348" r:id="rId10"/>
    <p:sldId id="275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1"/>
    <p:restoredTop sz="96192"/>
  </p:normalViewPr>
  <p:slideViewPr>
    <p:cSldViewPr snapToGrid="0">
      <p:cViewPr varScale="1">
        <p:scale>
          <a:sx n="55" d="100"/>
          <a:sy n="55" d="100"/>
        </p:scale>
        <p:origin x="19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nvaka.github.io/pm/#/galaxy/word2vec-wiki?cx=-17&amp;cy=-237&amp;cz=-613&amp;lx=-0.0575&amp;ly=-0.9661&amp;lz=-0.2401&amp;lw=-0.0756&amp;ml=300&amp;s=1.75&amp;l=1&amp;v=d50_clean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nvaka.github.io/pm/#/galaxy/word2vec-wiki?cx=-17&amp;cy=-237&amp;cz=-613&amp;lx=-0.0575&amp;ly=-0.9661&amp;lz=-0.2401&amp;lw=-0.0756&amp;ml=300&amp;s=1.75&amp;l=1&amp;v=d50_cle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C6558-91FB-4532-87D3-135FD1DFB29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3523EFB-4094-4D4A-B86C-22AA69E63D02}">
      <dgm:prSet/>
      <dgm:spPr/>
      <dgm:t>
        <a:bodyPr/>
        <a:lstStyle/>
        <a:p>
          <a:pPr>
            <a:defRPr b="1"/>
          </a:pPr>
          <a:r>
            <a:rPr lang="en-US" b="1" i="0" dirty="0">
              <a:latin typeface="Georgia" panose="02040502050405020303" pitchFamily="18" charset="0"/>
            </a:rPr>
            <a:t>Vectorization / Transformation Types</a:t>
          </a:r>
          <a:endParaRPr lang="en-US" dirty="0">
            <a:latin typeface="Georgia" panose="02040502050405020303" pitchFamily="18" charset="0"/>
          </a:endParaRPr>
        </a:p>
      </dgm:t>
    </dgm:pt>
    <dgm:pt modelId="{1ABF62E9-B6DD-46B2-8F09-E535CD9CAC3D}" type="parTrans" cxnId="{6459313D-871C-4698-8071-A509F5B3979C}">
      <dgm:prSet/>
      <dgm:spPr/>
      <dgm:t>
        <a:bodyPr/>
        <a:lstStyle/>
        <a:p>
          <a:endParaRPr lang="en-US"/>
        </a:p>
      </dgm:t>
    </dgm:pt>
    <dgm:pt modelId="{9A73D8B4-E7ED-4C55-9B8E-5FE13ABCE200}" type="sibTrans" cxnId="{6459313D-871C-4698-8071-A509F5B3979C}">
      <dgm:prSet/>
      <dgm:spPr/>
      <dgm:t>
        <a:bodyPr/>
        <a:lstStyle/>
        <a:p>
          <a:endParaRPr lang="en-US"/>
        </a:p>
      </dgm:t>
    </dgm:pt>
    <dgm:pt modelId="{B1074AAB-96C2-4686-A653-C07DACCB99F9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Bag of Words (</a:t>
          </a:r>
          <a:r>
            <a:rPr lang="en-US" b="0" i="0" dirty="0" err="1">
              <a:latin typeface="Georgia" panose="02040502050405020303" pitchFamily="18" charset="0"/>
            </a:rPr>
            <a:t>BoW</a:t>
          </a:r>
          <a:r>
            <a:rPr lang="en-US" b="0" i="0" dirty="0">
              <a:latin typeface="Georgia" panose="02040502050405020303" pitchFamily="18" charset="0"/>
            </a:rPr>
            <a:t>)</a:t>
          </a:r>
          <a:endParaRPr lang="en-US" dirty="0">
            <a:latin typeface="Georgia" panose="02040502050405020303" pitchFamily="18" charset="0"/>
          </a:endParaRPr>
        </a:p>
      </dgm:t>
    </dgm:pt>
    <dgm:pt modelId="{50F3C818-3578-4618-8FB5-F90735C0C039}" type="parTrans" cxnId="{621713BB-29CA-4CAA-905D-E5467005A09E}">
      <dgm:prSet/>
      <dgm:spPr/>
      <dgm:t>
        <a:bodyPr/>
        <a:lstStyle/>
        <a:p>
          <a:endParaRPr lang="en-US"/>
        </a:p>
      </dgm:t>
    </dgm:pt>
    <dgm:pt modelId="{060F93D6-C04A-4758-BD78-A976C0198DCC}" type="sibTrans" cxnId="{621713BB-29CA-4CAA-905D-E5467005A09E}">
      <dgm:prSet/>
      <dgm:spPr/>
      <dgm:t>
        <a:bodyPr/>
        <a:lstStyle/>
        <a:p>
          <a:endParaRPr lang="en-US"/>
        </a:p>
      </dgm:t>
    </dgm:pt>
    <dgm:pt modelId="{1FD42858-1E7A-844E-8DAA-9ECCD77E1C58}">
      <dgm:prSet/>
      <dgm:spPr/>
      <dgm:t>
        <a:bodyPr/>
        <a:lstStyle/>
        <a:p>
          <a:r>
            <a:rPr lang="en-US" b="0" i="0" dirty="0">
              <a:latin typeface="Georgia" panose="02040502050405020303" pitchFamily="18" charset="0"/>
            </a:rPr>
            <a:t>Term Frequency-Inverse Document Frequency (TF-IDF)</a:t>
          </a:r>
          <a:endParaRPr lang="en-US" dirty="0">
            <a:latin typeface="Georgia" panose="02040502050405020303" pitchFamily="18" charset="0"/>
          </a:endParaRPr>
        </a:p>
      </dgm:t>
    </dgm:pt>
    <dgm:pt modelId="{5DB0E878-AB84-9040-920E-24AC041DFC26}" type="parTrans" cxnId="{A2D0B28E-FAAF-FC4B-B50C-4039233E8997}">
      <dgm:prSet/>
      <dgm:spPr/>
      <dgm:t>
        <a:bodyPr/>
        <a:lstStyle/>
        <a:p>
          <a:endParaRPr lang="en-US"/>
        </a:p>
      </dgm:t>
    </dgm:pt>
    <dgm:pt modelId="{B59ECBB8-B292-CD4D-91C8-23CA02C89B9D}" type="sibTrans" cxnId="{A2D0B28E-FAAF-FC4B-B50C-4039233E8997}">
      <dgm:prSet/>
      <dgm:spPr/>
      <dgm:t>
        <a:bodyPr/>
        <a:lstStyle/>
        <a:p>
          <a:endParaRPr lang="en-US"/>
        </a:p>
      </dgm:t>
    </dgm:pt>
    <dgm:pt modelId="{7DC6DC6E-0BDA-AF40-B714-E3419FE2004D}">
      <dgm:prSet/>
      <dgm:spPr/>
      <dgm:t>
        <a:bodyPr/>
        <a:lstStyle/>
        <a:p>
          <a:r>
            <a:rPr lang="en-US" b="1" i="0" u="sng" dirty="0">
              <a:latin typeface="Georgia" panose="02040502050405020303" pitchFamily="18" charset="0"/>
            </a:rPr>
            <a:t>Word Embeddings (like Word2Vec or </a:t>
          </a:r>
          <a:r>
            <a:rPr lang="en-US" b="1" i="0" u="sng" dirty="0">
              <a:latin typeface="Georgia" panose="02040502050405020303" pitchFamily="18" charset="0"/>
              <a:hlinkClick xmlns:r="http://schemas.openxmlformats.org/officeDocument/2006/relationships" r:id="rId1"/>
            </a:rPr>
            <a:t>GloVe</a:t>
          </a:r>
          <a:r>
            <a:rPr lang="en-US" b="1" i="0" u="sng" dirty="0">
              <a:latin typeface="Georgia" panose="02040502050405020303" pitchFamily="18" charset="0"/>
            </a:rPr>
            <a:t>).</a:t>
          </a:r>
          <a:endParaRPr lang="en-US" b="1" u="sng" dirty="0">
            <a:latin typeface="Georgia" panose="02040502050405020303" pitchFamily="18" charset="0"/>
          </a:endParaRPr>
        </a:p>
      </dgm:t>
    </dgm:pt>
    <dgm:pt modelId="{76477A1F-420F-3B45-9230-610675906CC3}" type="parTrans" cxnId="{9F7CFCF6-BA89-0845-9601-58F81E7B3033}">
      <dgm:prSet/>
      <dgm:spPr/>
      <dgm:t>
        <a:bodyPr/>
        <a:lstStyle/>
        <a:p>
          <a:endParaRPr lang="en-US"/>
        </a:p>
      </dgm:t>
    </dgm:pt>
    <dgm:pt modelId="{0551DCF7-0ED6-A94C-9BEE-3EAE4C151E4A}" type="sibTrans" cxnId="{9F7CFCF6-BA89-0845-9601-58F81E7B3033}">
      <dgm:prSet/>
      <dgm:spPr/>
      <dgm:t>
        <a:bodyPr/>
        <a:lstStyle/>
        <a:p>
          <a:endParaRPr lang="en-US"/>
        </a:p>
      </dgm:t>
    </dgm:pt>
    <dgm:pt modelId="{7B6B9EE4-4FF7-0549-9A55-261EF632374D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Document Term Matrix/Document Feature Matrix</a:t>
          </a:r>
        </a:p>
      </dgm:t>
    </dgm:pt>
    <dgm:pt modelId="{67F4E9EF-5457-4044-8590-AF5CFD66E9C0}" type="parTrans" cxnId="{91D6AB79-4B97-FC49-ADE3-A18E0DAC1926}">
      <dgm:prSet/>
      <dgm:spPr/>
      <dgm:t>
        <a:bodyPr/>
        <a:lstStyle/>
        <a:p>
          <a:endParaRPr lang="en-US"/>
        </a:p>
      </dgm:t>
    </dgm:pt>
    <dgm:pt modelId="{41005F3B-6EC3-C641-86A0-EFF23CD19708}" type="sibTrans" cxnId="{91D6AB79-4B97-FC49-ADE3-A18E0DAC1926}">
      <dgm:prSet/>
      <dgm:spPr/>
      <dgm:t>
        <a:bodyPr/>
        <a:lstStyle/>
        <a:p>
          <a:endParaRPr lang="en-US"/>
        </a:p>
      </dgm:t>
    </dgm:pt>
    <dgm:pt modelId="{880645DE-EE98-0E45-BEA2-CEF8A21BE347}">
      <dgm:prSet/>
      <dgm:spPr/>
      <dgm:t>
        <a:bodyPr/>
        <a:lstStyle/>
        <a:p>
          <a:pPr>
            <a:defRPr b="1"/>
          </a:pPr>
          <a:r>
            <a:rPr lang="en-US" b="1" i="0" dirty="0">
              <a:latin typeface="Georgia" panose="02040502050405020303" pitchFamily="18" charset="0"/>
            </a:rPr>
            <a:t>Vectorization / </a:t>
          </a:r>
          <a:r>
            <a:rPr lang="en-US" dirty="0">
              <a:latin typeface="Georgia" panose="02040502050405020303" pitchFamily="18" charset="0"/>
            </a:rPr>
            <a:t>Transformation</a:t>
          </a:r>
        </a:p>
      </dgm:t>
    </dgm:pt>
    <dgm:pt modelId="{B6680D5E-A885-CD4C-92C0-8DC1BC7BB537}" type="parTrans" cxnId="{DECC3F4A-B99B-8647-9FA4-EE84EDF5723A}">
      <dgm:prSet/>
      <dgm:spPr/>
      <dgm:t>
        <a:bodyPr/>
        <a:lstStyle/>
        <a:p>
          <a:endParaRPr lang="en-US"/>
        </a:p>
      </dgm:t>
    </dgm:pt>
    <dgm:pt modelId="{1A8DE14C-CE61-2A44-8E8B-E3849AF220FA}" type="sibTrans" cxnId="{DECC3F4A-B99B-8647-9FA4-EE84EDF5723A}">
      <dgm:prSet/>
      <dgm:spPr/>
      <dgm:t>
        <a:bodyPr/>
        <a:lstStyle/>
        <a:p>
          <a:endParaRPr lang="en-US"/>
        </a:p>
      </dgm:t>
    </dgm:pt>
    <dgm:pt modelId="{A01521A2-288B-8645-B32B-E1A91E7ADC91}">
      <dgm:prSet/>
      <dgm:spPr/>
      <dgm:t>
        <a:bodyPr/>
        <a:lstStyle/>
        <a:p>
          <a:r>
            <a:rPr lang="en-US" b="0" i="0" dirty="0"/>
            <a:t>converts text from its original form into a format that is more suitable for analysis</a:t>
          </a:r>
          <a:endParaRPr lang="en-US" dirty="0">
            <a:latin typeface="Georgia" panose="02040502050405020303" pitchFamily="18" charset="0"/>
          </a:endParaRPr>
        </a:p>
      </dgm:t>
    </dgm:pt>
    <dgm:pt modelId="{F9C5C8DC-ED31-D24E-AFE1-CF14F5DB3FED}" type="parTrans" cxnId="{308DE9B1-691F-3847-8053-17650F24E6EE}">
      <dgm:prSet/>
      <dgm:spPr/>
      <dgm:t>
        <a:bodyPr/>
        <a:lstStyle/>
        <a:p>
          <a:endParaRPr lang="en-US"/>
        </a:p>
      </dgm:t>
    </dgm:pt>
    <dgm:pt modelId="{B937BC87-A948-3648-BE88-6ECF84772C89}" type="sibTrans" cxnId="{308DE9B1-691F-3847-8053-17650F24E6EE}">
      <dgm:prSet/>
      <dgm:spPr/>
      <dgm:t>
        <a:bodyPr/>
        <a:lstStyle/>
        <a:p>
          <a:endParaRPr lang="en-US"/>
        </a:p>
      </dgm:t>
    </dgm:pt>
    <dgm:pt modelId="{12EEFCDB-5396-A345-A833-22C0DBFF571D}" type="pres">
      <dgm:prSet presAssocID="{1CCC6558-91FB-4532-87D3-135FD1DFB296}" presName="linear" presStyleCnt="0">
        <dgm:presLayoutVars>
          <dgm:dir/>
          <dgm:animLvl val="lvl"/>
          <dgm:resizeHandles val="exact"/>
        </dgm:presLayoutVars>
      </dgm:prSet>
      <dgm:spPr/>
    </dgm:pt>
    <dgm:pt modelId="{614DABDA-987C-C84A-9588-F4E1C60B4BF7}" type="pres">
      <dgm:prSet presAssocID="{880645DE-EE98-0E45-BEA2-CEF8A21BE347}" presName="parentLin" presStyleCnt="0"/>
      <dgm:spPr/>
    </dgm:pt>
    <dgm:pt modelId="{36CE0120-3AE6-184C-A8BC-383C1252DB38}" type="pres">
      <dgm:prSet presAssocID="{880645DE-EE98-0E45-BEA2-CEF8A21BE347}" presName="parentLeftMargin" presStyleLbl="node1" presStyleIdx="0" presStyleCnt="2"/>
      <dgm:spPr/>
    </dgm:pt>
    <dgm:pt modelId="{4769F9D2-D862-F643-87B5-77C67F09A99E}" type="pres">
      <dgm:prSet presAssocID="{880645DE-EE98-0E45-BEA2-CEF8A21BE34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00D877F-0986-DD47-9C63-9AD7EA64BA59}" type="pres">
      <dgm:prSet presAssocID="{880645DE-EE98-0E45-BEA2-CEF8A21BE347}" presName="negativeSpace" presStyleCnt="0"/>
      <dgm:spPr/>
    </dgm:pt>
    <dgm:pt modelId="{F2851743-B05F-874D-8466-E480A535A8F7}" type="pres">
      <dgm:prSet presAssocID="{880645DE-EE98-0E45-BEA2-CEF8A21BE347}" presName="childText" presStyleLbl="conFgAcc1" presStyleIdx="0" presStyleCnt="2">
        <dgm:presLayoutVars>
          <dgm:bulletEnabled val="1"/>
        </dgm:presLayoutVars>
      </dgm:prSet>
      <dgm:spPr/>
    </dgm:pt>
    <dgm:pt modelId="{DBCB8083-19C5-DC40-B17B-A21000BD9E4B}" type="pres">
      <dgm:prSet presAssocID="{1A8DE14C-CE61-2A44-8E8B-E3849AF220FA}" presName="spaceBetweenRectangles" presStyleCnt="0"/>
      <dgm:spPr/>
    </dgm:pt>
    <dgm:pt modelId="{AAE72F3E-F8DF-2B42-8AEA-3D428DDBC96F}" type="pres">
      <dgm:prSet presAssocID="{13523EFB-4094-4D4A-B86C-22AA69E63D02}" presName="parentLin" presStyleCnt="0"/>
      <dgm:spPr/>
    </dgm:pt>
    <dgm:pt modelId="{77A55871-A9A1-B841-AF89-604AF495FFE7}" type="pres">
      <dgm:prSet presAssocID="{13523EFB-4094-4D4A-B86C-22AA69E63D02}" presName="parentLeftMargin" presStyleLbl="node1" presStyleIdx="0" presStyleCnt="2"/>
      <dgm:spPr/>
    </dgm:pt>
    <dgm:pt modelId="{0EA13B29-AC45-C546-A272-B3F41AC6AE8C}" type="pres">
      <dgm:prSet presAssocID="{13523EFB-4094-4D4A-B86C-22AA69E63D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632135-7F29-F242-ACD1-5638549C9387}" type="pres">
      <dgm:prSet presAssocID="{13523EFB-4094-4D4A-B86C-22AA69E63D02}" presName="negativeSpace" presStyleCnt="0"/>
      <dgm:spPr/>
    </dgm:pt>
    <dgm:pt modelId="{453FAEE9-5CEF-E14B-B90D-66B17D258930}" type="pres">
      <dgm:prSet presAssocID="{13523EFB-4094-4D4A-B86C-22AA69E63D0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5AC107-F5A1-4140-93A0-9BA439CD275E}" type="presOf" srcId="{880645DE-EE98-0E45-BEA2-CEF8A21BE347}" destId="{4769F9D2-D862-F643-87B5-77C67F09A99E}" srcOrd="1" destOrd="0" presId="urn:microsoft.com/office/officeart/2005/8/layout/list1"/>
    <dgm:cxn modelId="{4882D80B-2F9D-6E48-8055-4E86EA86CC2D}" type="presOf" srcId="{880645DE-EE98-0E45-BEA2-CEF8A21BE347}" destId="{36CE0120-3AE6-184C-A8BC-383C1252DB38}" srcOrd="0" destOrd="0" presId="urn:microsoft.com/office/officeart/2005/8/layout/list1"/>
    <dgm:cxn modelId="{6459313D-871C-4698-8071-A509F5B3979C}" srcId="{1CCC6558-91FB-4532-87D3-135FD1DFB296}" destId="{13523EFB-4094-4D4A-B86C-22AA69E63D02}" srcOrd="1" destOrd="0" parTransId="{1ABF62E9-B6DD-46B2-8F09-E535CD9CAC3D}" sibTransId="{9A73D8B4-E7ED-4C55-9B8E-5FE13ABCE200}"/>
    <dgm:cxn modelId="{DECC3F4A-B99B-8647-9FA4-EE84EDF5723A}" srcId="{1CCC6558-91FB-4532-87D3-135FD1DFB296}" destId="{880645DE-EE98-0E45-BEA2-CEF8A21BE347}" srcOrd="0" destOrd="0" parTransId="{B6680D5E-A885-CD4C-92C0-8DC1BC7BB537}" sibTransId="{1A8DE14C-CE61-2A44-8E8B-E3849AF220FA}"/>
    <dgm:cxn modelId="{FB9B8567-3A05-D343-B607-F3BF58DFDB98}" type="presOf" srcId="{1CCC6558-91FB-4532-87D3-135FD1DFB296}" destId="{12EEFCDB-5396-A345-A833-22C0DBFF571D}" srcOrd="0" destOrd="0" presId="urn:microsoft.com/office/officeart/2005/8/layout/list1"/>
    <dgm:cxn modelId="{80119869-E549-664E-BBCE-EEB0A41D941F}" type="presOf" srcId="{1FD42858-1E7A-844E-8DAA-9ECCD77E1C58}" destId="{453FAEE9-5CEF-E14B-B90D-66B17D258930}" srcOrd="0" destOrd="1" presId="urn:microsoft.com/office/officeart/2005/8/layout/list1"/>
    <dgm:cxn modelId="{91D6AB79-4B97-FC49-ADE3-A18E0DAC1926}" srcId="{B1074AAB-96C2-4686-A653-C07DACCB99F9}" destId="{7B6B9EE4-4FF7-0549-9A55-261EF632374D}" srcOrd="1" destOrd="0" parTransId="{67F4E9EF-5457-4044-8590-AF5CFD66E9C0}" sibTransId="{41005F3B-6EC3-C641-86A0-EFF23CD19708}"/>
    <dgm:cxn modelId="{D6A01483-6DF8-7540-9F6E-4E2ED590353D}" type="presOf" srcId="{7DC6DC6E-0BDA-AF40-B714-E3419FE2004D}" destId="{453FAEE9-5CEF-E14B-B90D-66B17D258930}" srcOrd="0" destOrd="3" presId="urn:microsoft.com/office/officeart/2005/8/layout/list1"/>
    <dgm:cxn modelId="{A2D0B28E-FAAF-FC4B-B50C-4039233E8997}" srcId="{B1074AAB-96C2-4686-A653-C07DACCB99F9}" destId="{1FD42858-1E7A-844E-8DAA-9ECCD77E1C58}" srcOrd="0" destOrd="0" parTransId="{5DB0E878-AB84-9040-920E-24AC041DFC26}" sibTransId="{B59ECBB8-B292-CD4D-91C8-23CA02C89B9D}"/>
    <dgm:cxn modelId="{8BFFCCA7-888D-8F43-AAFC-7F4AF9C874F2}" type="presOf" srcId="{13523EFB-4094-4D4A-B86C-22AA69E63D02}" destId="{0EA13B29-AC45-C546-A272-B3F41AC6AE8C}" srcOrd="1" destOrd="0" presId="urn:microsoft.com/office/officeart/2005/8/layout/list1"/>
    <dgm:cxn modelId="{B36731AC-2F7A-D74A-A7C0-414473446FA8}" type="presOf" srcId="{A01521A2-288B-8645-B32B-E1A91E7ADC91}" destId="{F2851743-B05F-874D-8466-E480A535A8F7}" srcOrd="0" destOrd="0" presId="urn:microsoft.com/office/officeart/2005/8/layout/list1"/>
    <dgm:cxn modelId="{C5D730AF-A11A-C24A-B836-422327F3321D}" type="presOf" srcId="{13523EFB-4094-4D4A-B86C-22AA69E63D02}" destId="{77A55871-A9A1-B841-AF89-604AF495FFE7}" srcOrd="0" destOrd="0" presId="urn:microsoft.com/office/officeart/2005/8/layout/list1"/>
    <dgm:cxn modelId="{308DE9B1-691F-3847-8053-17650F24E6EE}" srcId="{880645DE-EE98-0E45-BEA2-CEF8A21BE347}" destId="{A01521A2-288B-8645-B32B-E1A91E7ADC91}" srcOrd="0" destOrd="0" parTransId="{F9C5C8DC-ED31-D24E-AFE1-CF14F5DB3FED}" sibTransId="{B937BC87-A948-3648-BE88-6ECF84772C89}"/>
    <dgm:cxn modelId="{4AB1B0B2-8F46-D04A-9B9D-69368B042B3C}" type="presOf" srcId="{B1074AAB-96C2-4686-A653-C07DACCB99F9}" destId="{453FAEE9-5CEF-E14B-B90D-66B17D258930}" srcOrd="0" destOrd="0" presId="urn:microsoft.com/office/officeart/2005/8/layout/list1"/>
    <dgm:cxn modelId="{621713BB-29CA-4CAA-905D-E5467005A09E}" srcId="{13523EFB-4094-4D4A-B86C-22AA69E63D02}" destId="{B1074AAB-96C2-4686-A653-C07DACCB99F9}" srcOrd="0" destOrd="0" parTransId="{50F3C818-3578-4618-8FB5-F90735C0C039}" sibTransId="{060F93D6-C04A-4758-BD78-A976C0198DCC}"/>
    <dgm:cxn modelId="{9F7CFCF6-BA89-0845-9601-58F81E7B3033}" srcId="{13523EFB-4094-4D4A-B86C-22AA69E63D02}" destId="{7DC6DC6E-0BDA-AF40-B714-E3419FE2004D}" srcOrd="1" destOrd="0" parTransId="{76477A1F-420F-3B45-9230-610675906CC3}" sibTransId="{0551DCF7-0ED6-A94C-9BEE-3EAE4C151E4A}"/>
    <dgm:cxn modelId="{DD2212FD-74A9-BF4D-B422-B24E7E93414D}" type="presOf" srcId="{7B6B9EE4-4FF7-0549-9A55-261EF632374D}" destId="{453FAEE9-5CEF-E14B-B90D-66B17D258930}" srcOrd="0" destOrd="2" presId="urn:microsoft.com/office/officeart/2005/8/layout/list1"/>
    <dgm:cxn modelId="{E7500DD4-7125-5C4B-9929-1142C7D6B174}" type="presParOf" srcId="{12EEFCDB-5396-A345-A833-22C0DBFF571D}" destId="{614DABDA-987C-C84A-9588-F4E1C60B4BF7}" srcOrd="0" destOrd="0" presId="urn:microsoft.com/office/officeart/2005/8/layout/list1"/>
    <dgm:cxn modelId="{B70DE256-2F82-B540-985B-ADD6F3D5343E}" type="presParOf" srcId="{614DABDA-987C-C84A-9588-F4E1C60B4BF7}" destId="{36CE0120-3AE6-184C-A8BC-383C1252DB38}" srcOrd="0" destOrd="0" presId="urn:microsoft.com/office/officeart/2005/8/layout/list1"/>
    <dgm:cxn modelId="{341595DE-6E22-6C4C-B988-1AD3376CC85E}" type="presParOf" srcId="{614DABDA-987C-C84A-9588-F4E1C60B4BF7}" destId="{4769F9D2-D862-F643-87B5-77C67F09A99E}" srcOrd="1" destOrd="0" presId="urn:microsoft.com/office/officeart/2005/8/layout/list1"/>
    <dgm:cxn modelId="{AA805ABC-C8EA-404A-B995-444D039A4DD7}" type="presParOf" srcId="{12EEFCDB-5396-A345-A833-22C0DBFF571D}" destId="{400D877F-0986-DD47-9C63-9AD7EA64BA59}" srcOrd="1" destOrd="0" presId="urn:microsoft.com/office/officeart/2005/8/layout/list1"/>
    <dgm:cxn modelId="{D521F885-5E39-7C4D-ACE9-240CDE4365F9}" type="presParOf" srcId="{12EEFCDB-5396-A345-A833-22C0DBFF571D}" destId="{F2851743-B05F-874D-8466-E480A535A8F7}" srcOrd="2" destOrd="0" presId="urn:microsoft.com/office/officeart/2005/8/layout/list1"/>
    <dgm:cxn modelId="{D1B01B44-CFDE-8749-9FA3-32FE8007EEE2}" type="presParOf" srcId="{12EEFCDB-5396-A345-A833-22C0DBFF571D}" destId="{DBCB8083-19C5-DC40-B17B-A21000BD9E4B}" srcOrd="3" destOrd="0" presId="urn:microsoft.com/office/officeart/2005/8/layout/list1"/>
    <dgm:cxn modelId="{290B06A1-0A1B-8F40-8D28-BF070AD810A8}" type="presParOf" srcId="{12EEFCDB-5396-A345-A833-22C0DBFF571D}" destId="{AAE72F3E-F8DF-2B42-8AEA-3D428DDBC96F}" srcOrd="4" destOrd="0" presId="urn:microsoft.com/office/officeart/2005/8/layout/list1"/>
    <dgm:cxn modelId="{65D3F8BC-F8CD-0E48-87C5-AEEBD124FDAE}" type="presParOf" srcId="{AAE72F3E-F8DF-2B42-8AEA-3D428DDBC96F}" destId="{77A55871-A9A1-B841-AF89-604AF495FFE7}" srcOrd="0" destOrd="0" presId="urn:microsoft.com/office/officeart/2005/8/layout/list1"/>
    <dgm:cxn modelId="{3040727F-73F4-5849-B84F-8376345C7DA1}" type="presParOf" srcId="{AAE72F3E-F8DF-2B42-8AEA-3D428DDBC96F}" destId="{0EA13B29-AC45-C546-A272-B3F41AC6AE8C}" srcOrd="1" destOrd="0" presId="urn:microsoft.com/office/officeart/2005/8/layout/list1"/>
    <dgm:cxn modelId="{C5195BFC-6C82-3D44-8A7F-08C876B0095E}" type="presParOf" srcId="{12EEFCDB-5396-A345-A833-22C0DBFF571D}" destId="{EA632135-7F29-F242-ACD1-5638549C9387}" srcOrd="5" destOrd="0" presId="urn:microsoft.com/office/officeart/2005/8/layout/list1"/>
    <dgm:cxn modelId="{792D6E0B-B04C-C245-BDE7-A6E09B0923C8}" type="presParOf" srcId="{12EEFCDB-5396-A345-A833-22C0DBFF571D}" destId="{453FAEE9-5CEF-E14B-B90D-66B17D2589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86362-101B-45E3-846C-D2601D1B44E6}" type="doc">
      <dgm:prSet loTypeId="urn:microsoft.com/office/officeart/2005/8/layout/hierarchy3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43C1CCF-73E4-44AF-A4E8-8B772A2D17DA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Loss of Order Information</a:t>
          </a:r>
          <a:endParaRPr lang="en-US" sz="2000" dirty="0">
            <a:latin typeface="Georgia" panose="02040502050405020303" pitchFamily="18" charset="0"/>
          </a:endParaRPr>
        </a:p>
      </dgm:t>
    </dgm:pt>
    <dgm:pt modelId="{443BB1ED-BC2A-464C-8A5D-DF1398F45638}" type="parTrans" cxnId="{B1D1975E-9C81-44FB-BC9D-4B64BA824CC1}">
      <dgm:prSet/>
      <dgm:spPr/>
      <dgm:t>
        <a:bodyPr/>
        <a:lstStyle/>
        <a:p>
          <a:endParaRPr lang="en-US"/>
        </a:p>
      </dgm:t>
    </dgm:pt>
    <dgm:pt modelId="{62F569F0-91C2-495A-8CA9-1B8F41AA94FA}" type="sibTrans" cxnId="{B1D1975E-9C81-44FB-BC9D-4B64BA824CC1}">
      <dgm:prSet/>
      <dgm:spPr/>
      <dgm:t>
        <a:bodyPr/>
        <a:lstStyle/>
        <a:p>
          <a:endParaRPr lang="en-US"/>
        </a:p>
      </dgm:t>
    </dgm:pt>
    <dgm:pt modelId="{4335C698-B7FE-49A5-80E2-8448EA538E0E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Lack of Context/</a:t>
          </a:r>
          <a:r>
            <a:rPr lang="en-US" sz="2000" i="0">
              <a:latin typeface="Georgia" panose="02040502050405020303" pitchFamily="18" charset="0"/>
            </a:rPr>
            <a:t>Homonyms and Polysemy/Synonyms</a:t>
          </a:r>
          <a:r>
            <a:rPr lang="en-US" sz="2000">
              <a:latin typeface="Georgia" panose="02040502050405020303" pitchFamily="18" charset="0"/>
            </a:rPr>
            <a:t> </a:t>
          </a:r>
          <a:endParaRPr lang="en-US" sz="2000" dirty="0">
            <a:latin typeface="Georgia" panose="02040502050405020303" pitchFamily="18" charset="0"/>
          </a:endParaRPr>
        </a:p>
      </dgm:t>
    </dgm:pt>
    <dgm:pt modelId="{F39D6948-D223-47FB-95C6-4339A9A40762}" type="parTrans" cxnId="{DB290E86-2190-401B-9994-5837C2BCA9FF}">
      <dgm:prSet/>
      <dgm:spPr/>
      <dgm:t>
        <a:bodyPr/>
        <a:lstStyle/>
        <a:p>
          <a:endParaRPr lang="en-US"/>
        </a:p>
      </dgm:t>
    </dgm:pt>
    <dgm:pt modelId="{8BD97B11-D2A2-4A30-AF2C-B84FE40D253A}" type="sibTrans" cxnId="{DB290E86-2190-401B-9994-5837C2BCA9FF}">
      <dgm:prSet/>
      <dgm:spPr/>
      <dgm:t>
        <a:bodyPr/>
        <a:lstStyle/>
        <a:p>
          <a:endParaRPr lang="en-US"/>
        </a:p>
      </dgm:t>
    </dgm:pt>
    <dgm:pt modelId="{8CC18C6B-FA01-4054-9EBA-CFAF868352D1}">
      <dgm:prSet custT="1"/>
      <dgm:spPr/>
      <dgm:t>
        <a:bodyPr/>
        <a:lstStyle/>
        <a:p>
          <a:r>
            <a:rPr lang="en-US" sz="2000" i="0">
              <a:latin typeface="Georgia" panose="02040502050405020303" pitchFamily="18" charset="0"/>
            </a:rPr>
            <a:t>Handling Negations</a:t>
          </a:r>
          <a:endParaRPr lang="en-US" sz="2000" dirty="0">
            <a:latin typeface="Georgia" panose="02040502050405020303" pitchFamily="18" charset="0"/>
          </a:endParaRPr>
        </a:p>
      </dgm:t>
    </dgm:pt>
    <dgm:pt modelId="{674A0053-475B-40EC-9CB0-F92AF0EE0AD4}" type="parTrans" cxnId="{5D08136B-A36E-41E1-A6FD-C806881B79AD}">
      <dgm:prSet/>
      <dgm:spPr/>
      <dgm:t>
        <a:bodyPr/>
        <a:lstStyle/>
        <a:p>
          <a:endParaRPr lang="en-US"/>
        </a:p>
      </dgm:t>
    </dgm:pt>
    <dgm:pt modelId="{6B0CB277-FF63-4939-82F2-9E6E9D733269}" type="sibTrans" cxnId="{5D08136B-A36E-41E1-A6FD-C806881B79AD}">
      <dgm:prSet/>
      <dgm:spPr/>
      <dgm:t>
        <a:bodyPr/>
        <a:lstStyle/>
        <a:p>
          <a:endParaRPr lang="en-US"/>
        </a:p>
      </dgm:t>
    </dgm:pt>
    <dgm:pt modelId="{7EE1E3CC-B2F8-4BB9-B05B-9694F7291204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Sparse Representations/</a:t>
          </a:r>
          <a:r>
            <a:rPr lang="en-US" sz="2000" i="0">
              <a:latin typeface="Georgia" panose="02040502050405020303" pitchFamily="18" charset="0"/>
            </a:rPr>
            <a:t>Scalability</a:t>
          </a:r>
          <a:r>
            <a:rPr lang="en-US" sz="2000">
              <a:latin typeface="Georgia" panose="02040502050405020303" pitchFamily="18" charset="0"/>
            </a:rPr>
            <a:t> </a:t>
          </a:r>
          <a:endParaRPr lang="en-US" sz="2000" dirty="0">
            <a:latin typeface="Georgia" panose="02040502050405020303" pitchFamily="18" charset="0"/>
          </a:endParaRPr>
        </a:p>
      </dgm:t>
    </dgm:pt>
    <dgm:pt modelId="{874B354A-2DD6-4D11-8663-BFC8D68C3E5A}" type="parTrans" cxnId="{441AFC8A-BFA7-46B9-A3A3-BF80B37DCE5E}">
      <dgm:prSet/>
      <dgm:spPr/>
      <dgm:t>
        <a:bodyPr/>
        <a:lstStyle/>
        <a:p>
          <a:endParaRPr lang="en-US"/>
        </a:p>
      </dgm:t>
    </dgm:pt>
    <dgm:pt modelId="{09F2E2BA-6987-492B-87AE-6CA08CDEDD19}" type="sibTrans" cxnId="{441AFC8A-BFA7-46B9-A3A3-BF80B37DCE5E}">
      <dgm:prSet/>
      <dgm:spPr/>
      <dgm:t>
        <a:bodyPr/>
        <a:lstStyle/>
        <a:p>
          <a:endParaRPr lang="en-US"/>
        </a:p>
      </dgm:t>
    </dgm:pt>
    <dgm:pt modelId="{41E81037-CBBD-41D8-8328-3EB1C0557498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Harder to model </a:t>
          </a:r>
        </a:p>
      </dgm:t>
    </dgm:pt>
    <dgm:pt modelId="{95FD7531-B2D1-47C1-B7DF-8E3CC4060A72}" type="parTrans" cxnId="{3A16C24F-9AB7-4AB0-953D-E93F2CA2C99D}">
      <dgm:prSet/>
      <dgm:spPr/>
      <dgm:t>
        <a:bodyPr/>
        <a:lstStyle/>
        <a:p>
          <a:endParaRPr lang="en-US"/>
        </a:p>
      </dgm:t>
    </dgm:pt>
    <dgm:pt modelId="{B8B35D1F-6048-4576-99AE-4D7BC273182F}" type="sibTrans" cxnId="{3A16C24F-9AB7-4AB0-953D-E93F2CA2C99D}">
      <dgm:prSet/>
      <dgm:spPr/>
      <dgm:t>
        <a:bodyPr/>
        <a:lstStyle/>
        <a:p>
          <a:endParaRPr lang="en-US"/>
        </a:p>
      </dgm:t>
    </dgm:pt>
    <dgm:pt modelId="{1E3CE91C-A44A-45DE-8D38-9B3345476470}">
      <dgm:prSet custT="1"/>
      <dgm:spPr/>
      <dgm:t>
        <a:bodyPr/>
        <a:lstStyle/>
        <a:p>
          <a:r>
            <a:rPr lang="en-US" sz="2000" i="0">
              <a:latin typeface="Georgia" panose="02040502050405020303" pitchFamily="18" charset="0"/>
            </a:rPr>
            <a:t>Huge amount of weights</a:t>
          </a:r>
          <a:endParaRPr lang="en-US" sz="2000" dirty="0">
            <a:latin typeface="Georgia" panose="02040502050405020303" pitchFamily="18" charset="0"/>
          </a:endParaRPr>
        </a:p>
      </dgm:t>
    </dgm:pt>
    <dgm:pt modelId="{479F5A81-0729-4019-AE82-E21E47C9ECF5}" type="parTrans" cxnId="{AD1FED01-5634-40BC-A2F2-B8F89161321D}">
      <dgm:prSet/>
      <dgm:spPr/>
      <dgm:t>
        <a:bodyPr/>
        <a:lstStyle/>
        <a:p>
          <a:endParaRPr lang="en-US"/>
        </a:p>
      </dgm:t>
    </dgm:pt>
    <dgm:pt modelId="{954232D8-09C8-469A-BC81-316BD8CA1229}" type="sibTrans" cxnId="{AD1FED01-5634-40BC-A2F2-B8F89161321D}">
      <dgm:prSet/>
      <dgm:spPr/>
      <dgm:t>
        <a:bodyPr/>
        <a:lstStyle/>
        <a:p>
          <a:endParaRPr lang="en-US"/>
        </a:p>
      </dgm:t>
    </dgm:pt>
    <dgm:pt modelId="{42DE2BE3-ECDD-3C45-B716-7E0178028442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“cat sat on mat” vs  “mat sat on cat”</a:t>
          </a:r>
          <a:endParaRPr lang="en-US" sz="2000" dirty="0">
            <a:latin typeface="Georgia" panose="02040502050405020303" pitchFamily="18" charset="0"/>
          </a:endParaRPr>
        </a:p>
      </dgm:t>
    </dgm:pt>
    <dgm:pt modelId="{C277745E-4C5B-E345-8D17-504121DEE2C1}" type="parTrans" cxnId="{89E691A0-D794-6A47-85D4-D9A7F7949531}">
      <dgm:prSet/>
      <dgm:spPr/>
      <dgm:t>
        <a:bodyPr/>
        <a:lstStyle/>
        <a:p>
          <a:endParaRPr lang="en-US"/>
        </a:p>
      </dgm:t>
    </dgm:pt>
    <dgm:pt modelId="{A605996A-61BA-3B4C-9CC4-071E617DFAEB}" type="sibTrans" cxnId="{89E691A0-D794-6A47-85D4-D9A7F7949531}">
      <dgm:prSet/>
      <dgm:spPr/>
      <dgm:t>
        <a:bodyPr/>
        <a:lstStyle/>
        <a:p>
          <a:endParaRPr lang="en-US"/>
        </a:p>
      </dgm:t>
    </dgm:pt>
    <dgm:pt modelId="{8960B45E-D070-A947-B9D5-E876E29A3FCF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"cat", "sat", "mat"</a:t>
          </a:r>
        </a:p>
      </dgm:t>
    </dgm:pt>
    <dgm:pt modelId="{0882E381-D7F3-AF48-9424-DA3D27BECF3C}" type="parTrans" cxnId="{EFBCD1EA-5E6B-0D4C-BF4D-BDB6BD07642C}">
      <dgm:prSet/>
      <dgm:spPr/>
      <dgm:t>
        <a:bodyPr/>
        <a:lstStyle/>
        <a:p>
          <a:endParaRPr lang="en-US"/>
        </a:p>
      </dgm:t>
    </dgm:pt>
    <dgm:pt modelId="{8C252DE6-BBA4-064F-9862-D0D131FFE15B}" type="sibTrans" cxnId="{EFBCD1EA-5E6B-0D4C-BF4D-BDB6BD07642C}">
      <dgm:prSet/>
      <dgm:spPr/>
      <dgm:t>
        <a:bodyPr/>
        <a:lstStyle/>
        <a:p>
          <a:endParaRPr lang="en-US"/>
        </a:p>
      </dgm:t>
    </dgm:pt>
    <dgm:pt modelId="{75053E52-B72F-3F48-B74D-AFFEC92D422A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No Semantic Meaning</a:t>
          </a:r>
          <a:endParaRPr lang="en-US" sz="2000" dirty="0">
            <a:latin typeface="Georgia" panose="02040502050405020303" pitchFamily="18" charset="0"/>
          </a:endParaRPr>
        </a:p>
      </dgm:t>
    </dgm:pt>
    <dgm:pt modelId="{14CCE377-C1DA-FC45-984C-3E3F03333D9C}" type="parTrans" cxnId="{D3608524-47E9-674D-97C2-36BDBAE68960}">
      <dgm:prSet/>
      <dgm:spPr/>
      <dgm:t>
        <a:bodyPr/>
        <a:lstStyle/>
        <a:p>
          <a:endParaRPr lang="en-US"/>
        </a:p>
      </dgm:t>
    </dgm:pt>
    <dgm:pt modelId="{180530FE-5533-7841-A0DE-92A214D7AD76}" type="sibTrans" cxnId="{D3608524-47E9-674D-97C2-36BDBAE68960}">
      <dgm:prSet/>
      <dgm:spPr/>
      <dgm:t>
        <a:bodyPr/>
        <a:lstStyle/>
        <a:p>
          <a:endParaRPr lang="en-US"/>
        </a:p>
      </dgm:t>
    </dgm:pt>
    <dgm:pt modelId="{28D82AC7-4756-F04E-B51C-F050314945FE}">
      <dgm:prSet/>
      <dgm:spPr/>
      <dgm:t>
        <a:bodyPr/>
        <a:lstStyle/>
        <a:p>
          <a:r>
            <a:rPr lang="en-US" i="0" dirty="0"/>
            <a:t>human language is not a bag of words!</a:t>
          </a:r>
          <a:endParaRPr lang="en-US" i="0" dirty="0">
            <a:latin typeface="Georgia" panose="02040502050405020303" pitchFamily="18" charset="0"/>
          </a:endParaRPr>
        </a:p>
      </dgm:t>
    </dgm:pt>
    <dgm:pt modelId="{706F53E5-2467-9042-BC33-DB61D56C84CD}" type="parTrans" cxnId="{14BF5609-B7BB-4342-BE96-0D7D515FB17C}">
      <dgm:prSet/>
      <dgm:spPr/>
      <dgm:t>
        <a:bodyPr/>
        <a:lstStyle/>
        <a:p>
          <a:endParaRPr lang="en-US"/>
        </a:p>
      </dgm:t>
    </dgm:pt>
    <dgm:pt modelId="{EE05B98F-BE98-7C40-A79B-EE9BFD606D35}" type="sibTrans" cxnId="{14BF5609-B7BB-4342-BE96-0D7D515FB17C}">
      <dgm:prSet/>
      <dgm:spPr/>
      <dgm:t>
        <a:bodyPr/>
        <a:lstStyle/>
        <a:p>
          <a:endParaRPr lang="en-US"/>
        </a:p>
      </dgm:t>
    </dgm:pt>
    <dgm:pt modelId="{471AAA8F-E34B-5E49-8BC8-89D8E462FE3F}">
      <dgm:prSet custT="1"/>
      <dgm:spPr/>
      <dgm:t>
        <a:bodyPr/>
        <a:lstStyle/>
        <a:p>
          <a:r>
            <a:rPr lang="en-US" sz="2000">
              <a:latin typeface="Georgia" panose="02040502050405020303" pitchFamily="18" charset="0"/>
            </a:rPr>
            <a:t>lead, bank, joyful, elated</a:t>
          </a:r>
          <a:endParaRPr lang="en-US" sz="2000" dirty="0">
            <a:latin typeface="Georgia" panose="02040502050405020303" pitchFamily="18" charset="0"/>
          </a:endParaRPr>
        </a:p>
      </dgm:t>
    </dgm:pt>
    <dgm:pt modelId="{EA0F1537-C54E-224E-A250-1456D248F2F8}" type="parTrans" cxnId="{8EB725DD-6251-9A4B-A3FF-49B9571F57A3}">
      <dgm:prSet/>
      <dgm:spPr/>
      <dgm:t>
        <a:bodyPr/>
        <a:lstStyle/>
        <a:p>
          <a:endParaRPr lang="en-US"/>
        </a:p>
      </dgm:t>
    </dgm:pt>
    <dgm:pt modelId="{A599AAA5-BADF-1C42-A887-2043F4E59FFA}" type="sibTrans" cxnId="{8EB725DD-6251-9A4B-A3FF-49B9571F57A3}">
      <dgm:prSet/>
      <dgm:spPr/>
      <dgm:t>
        <a:bodyPr/>
        <a:lstStyle/>
        <a:p>
          <a:endParaRPr lang="en-US"/>
        </a:p>
      </dgm:t>
    </dgm:pt>
    <dgm:pt modelId="{414533D7-98AE-4A4E-8A91-86799AAD67F7}" type="pres">
      <dgm:prSet presAssocID="{F1886362-101B-45E3-846C-D2601D1B44E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4B2B13-C396-3A48-8357-38CBFB7BB1B4}" type="pres">
      <dgm:prSet presAssocID="{543C1CCF-73E4-44AF-A4E8-8B772A2D17DA}" presName="root" presStyleCnt="0"/>
      <dgm:spPr/>
    </dgm:pt>
    <dgm:pt modelId="{298EBA7E-5170-5848-B09A-2439F77A28D7}" type="pres">
      <dgm:prSet presAssocID="{543C1CCF-73E4-44AF-A4E8-8B772A2D17DA}" presName="rootComposite" presStyleCnt="0"/>
      <dgm:spPr/>
    </dgm:pt>
    <dgm:pt modelId="{91E086F2-AFEF-1249-A7C7-FFF7C3430CA7}" type="pres">
      <dgm:prSet presAssocID="{543C1CCF-73E4-44AF-A4E8-8B772A2D17DA}" presName="rootText" presStyleLbl="node1" presStyleIdx="0" presStyleCnt="5"/>
      <dgm:spPr/>
    </dgm:pt>
    <dgm:pt modelId="{7DE1DD2A-C09A-7F43-B2C8-8AAD1352EEA4}" type="pres">
      <dgm:prSet presAssocID="{543C1CCF-73E4-44AF-A4E8-8B772A2D17DA}" presName="rootConnector" presStyleLbl="node1" presStyleIdx="0" presStyleCnt="5"/>
      <dgm:spPr/>
    </dgm:pt>
    <dgm:pt modelId="{78B06EF0-BF46-9F42-83AA-E01BBC7331BC}" type="pres">
      <dgm:prSet presAssocID="{543C1CCF-73E4-44AF-A4E8-8B772A2D17DA}" presName="childShape" presStyleCnt="0"/>
      <dgm:spPr/>
    </dgm:pt>
    <dgm:pt modelId="{67C59BFB-9F32-2F4B-BFFB-D26A07971A3E}" type="pres">
      <dgm:prSet presAssocID="{C277745E-4C5B-E345-8D17-504121DEE2C1}" presName="Name13" presStyleLbl="parChTrans1D2" presStyleIdx="0" presStyleCnt="6"/>
      <dgm:spPr/>
    </dgm:pt>
    <dgm:pt modelId="{10A41ECA-781F-E14E-BAC9-06DD5F6771CE}" type="pres">
      <dgm:prSet presAssocID="{42DE2BE3-ECDD-3C45-B716-7E0178028442}" presName="childText" presStyleLbl="bgAcc1" presStyleIdx="0" presStyleCnt="6" custScaleX="139256" custScaleY="97304">
        <dgm:presLayoutVars>
          <dgm:bulletEnabled val="1"/>
        </dgm:presLayoutVars>
      </dgm:prSet>
      <dgm:spPr/>
    </dgm:pt>
    <dgm:pt modelId="{38605BB3-14AF-374C-A24A-412D5D374B47}" type="pres">
      <dgm:prSet presAssocID="{0882E381-D7F3-AF48-9424-DA3D27BECF3C}" presName="Name13" presStyleLbl="parChTrans1D2" presStyleIdx="1" presStyleCnt="6"/>
      <dgm:spPr/>
    </dgm:pt>
    <dgm:pt modelId="{77403794-781F-1A44-9A08-F06890C34270}" type="pres">
      <dgm:prSet presAssocID="{8960B45E-D070-A947-B9D5-E876E29A3FCF}" presName="childText" presStyleLbl="bgAcc1" presStyleIdx="1" presStyleCnt="6">
        <dgm:presLayoutVars>
          <dgm:bulletEnabled val="1"/>
        </dgm:presLayoutVars>
      </dgm:prSet>
      <dgm:spPr/>
    </dgm:pt>
    <dgm:pt modelId="{9432445A-D537-8B45-8037-DA93B739030F}" type="pres">
      <dgm:prSet presAssocID="{4335C698-B7FE-49A5-80E2-8448EA538E0E}" presName="root" presStyleCnt="0"/>
      <dgm:spPr/>
    </dgm:pt>
    <dgm:pt modelId="{ECB9115F-1BEC-124A-9D51-59E449B4B8E0}" type="pres">
      <dgm:prSet presAssocID="{4335C698-B7FE-49A5-80E2-8448EA538E0E}" presName="rootComposite" presStyleCnt="0"/>
      <dgm:spPr/>
    </dgm:pt>
    <dgm:pt modelId="{348747DA-CBEA-5A4F-A0E8-BC4B22BA2062}" type="pres">
      <dgm:prSet presAssocID="{4335C698-B7FE-49A5-80E2-8448EA538E0E}" presName="rootText" presStyleLbl="node1" presStyleIdx="1" presStyleCnt="5" custScaleX="106593" custScaleY="163748"/>
      <dgm:spPr/>
    </dgm:pt>
    <dgm:pt modelId="{E6B15C42-7D83-C74F-8DCB-01BE1985D62D}" type="pres">
      <dgm:prSet presAssocID="{4335C698-B7FE-49A5-80E2-8448EA538E0E}" presName="rootConnector" presStyleLbl="node1" presStyleIdx="1" presStyleCnt="5"/>
      <dgm:spPr/>
    </dgm:pt>
    <dgm:pt modelId="{2D0596AF-7319-2243-BF8C-5A1524A562B6}" type="pres">
      <dgm:prSet presAssocID="{4335C698-B7FE-49A5-80E2-8448EA538E0E}" presName="childShape" presStyleCnt="0"/>
      <dgm:spPr/>
    </dgm:pt>
    <dgm:pt modelId="{75B45D15-6997-4141-B146-76BA60684C3D}" type="pres">
      <dgm:prSet presAssocID="{EA0F1537-C54E-224E-A250-1456D248F2F8}" presName="Name13" presStyleLbl="parChTrans1D2" presStyleIdx="2" presStyleCnt="6"/>
      <dgm:spPr/>
    </dgm:pt>
    <dgm:pt modelId="{7A20335D-41E6-0D44-9AD9-9C790A762D62}" type="pres">
      <dgm:prSet presAssocID="{471AAA8F-E34B-5E49-8BC8-89D8E462FE3F}" presName="childText" presStyleLbl="bgAcc1" presStyleIdx="2" presStyleCnt="6">
        <dgm:presLayoutVars>
          <dgm:bulletEnabled val="1"/>
        </dgm:presLayoutVars>
      </dgm:prSet>
      <dgm:spPr/>
    </dgm:pt>
    <dgm:pt modelId="{60C3C35E-2B8D-3248-8436-7D88F135712D}" type="pres">
      <dgm:prSet presAssocID="{8CC18C6B-FA01-4054-9EBA-CFAF868352D1}" presName="root" presStyleCnt="0"/>
      <dgm:spPr/>
    </dgm:pt>
    <dgm:pt modelId="{CC5B3224-313C-FF41-BB3D-2C47452F3DE7}" type="pres">
      <dgm:prSet presAssocID="{8CC18C6B-FA01-4054-9EBA-CFAF868352D1}" presName="rootComposite" presStyleCnt="0"/>
      <dgm:spPr/>
    </dgm:pt>
    <dgm:pt modelId="{BC85CA83-02AE-7A43-B2D6-6BC7131C8AAC}" type="pres">
      <dgm:prSet presAssocID="{8CC18C6B-FA01-4054-9EBA-CFAF868352D1}" presName="rootText" presStyleLbl="node1" presStyleIdx="2" presStyleCnt="5"/>
      <dgm:spPr/>
    </dgm:pt>
    <dgm:pt modelId="{BE2D09F5-2FF4-8342-8A55-45C6A8C839B3}" type="pres">
      <dgm:prSet presAssocID="{8CC18C6B-FA01-4054-9EBA-CFAF868352D1}" presName="rootConnector" presStyleLbl="node1" presStyleIdx="2" presStyleCnt="5"/>
      <dgm:spPr/>
    </dgm:pt>
    <dgm:pt modelId="{2432B61E-42D9-F04F-85B1-0A620142DCFF}" type="pres">
      <dgm:prSet presAssocID="{8CC18C6B-FA01-4054-9EBA-CFAF868352D1}" presName="childShape" presStyleCnt="0"/>
      <dgm:spPr/>
    </dgm:pt>
    <dgm:pt modelId="{A81D0728-0396-4C42-97EE-2882ECADE129}" type="pres">
      <dgm:prSet presAssocID="{7EE1E3CC-B2F8-4BB9-B05B-9694F7291204}" presName="root" presStyleCnt="0"/>
      <dgm:spPr/>
    </dgm:pt>
    <dgm:pt modelId="{7F5C0908-5AAB-C844-B6E8-39F341F5C7FF}" type="pres">
      <dgm:prSet presAssocID="{7EE1E3CC-B2F8-4BB9-B05B-9694F7291204}" presName="rootComposite" presStyleCnt="0"/>
      <dgm:spPr/>
    </dgm:pt>
    <dgm:pt modelId="{1EB4402D-DA5E-7A4C-AC75-8985699874C4}" type="pres">
      <dgm:prSet presAssocID="{7EE1E3CC-B2F8-4BB9-B05B-9694F7291204}" presName="rootText" presStyleLbl="node1" presStyleIdx="3" presStyleCnt="5" custScaleY="143849"/>
      <dgm:spPr/>
    </dgm:pt>
    <dgm:pt modelId="{C1769E89-F040-0248-9E62-00850B36ECD2}" type="pres">
      <dgm:prSet presAssocID="{7EE1E3CC-B2F8-4BB9-B05B-9694F7291204}" presName="rootConnector" presStyleLbl="node1" presStyleIdx="3" presStyleCnt="5"/>
      <dgm:spPr/>
    </dgm:pt>
    <dgm:pt modelId="{8857BF0F-EA8E-F249-80C4-60650BE50D33}" type="pres">
      <dgm:prSet presAssocID="{7EE1E3CC-B2F8-4BB9-B05B-9694F7291204}" presName="childShape" presStyleCnt="0"/>
      <dgm:spPr/>
    </dgm:pt>
    <dgm:pt modelId="{3667E2A2-DC24-AB44-8134-16B2294A5F4E}" type="pres">
      <dgm:prSet presAssocID="{95FD7531-B2D1-47C1-B7DF-8E3CC4060A72}" presName="Name13" presStyleLbl="parChTrans1D2" presStyleIdx="3" presStyleCnt="6"/>
      <dgm:spPr/>
    </dgm:pt>
    <dgm:pt modelId="{5AFBB7D0-B301-894D-B410-C387F36640C6}" type="pres">
      <dgm:prSet presAssocID="{41E81037-CBBD-41D8-8328-3EB1C0557498}" presName="childText" presStyleLbl="bgAcc1" presStyleIdx="3" presStyleCnt="6">
        <dgm:presLayoutVars>
          <dgm:bulletEnabled val="1"/>
        </dgm:presLayoutVars>
      </dgm:prSet>
      <dgm:spPr/>
    </dgm:pt>
    <dgm:pt modelId="{C0A76F52-346F-6B45-9DC7-6DE9A0D6FEA9}" type="pres">
      <dgm:prSet presAssocID="{479F5A81-0729-4019-AE82-E21E47C9ECF5}" presName="Name13" presStyleLbl="parChTrans1D2" presStyleIdx="4" presStyleCnt="6"/>
      <dgm:spPr/>
    </dgm:pt>
    <dgm:pt modelId="{E110D699-40F2-3A4B-B242-5986DB032B37}" type="pres">
      <dgm:prSet presAssocID="{1E3CE91C-A44A-45DE-8D38-9B3345476470}" presName="childText" presStyleLbl="bgAcc1" presStyleIdx="4" presStyleCnt="6">
        <dgm:presLayoutVars>
          <dgm:bulletEnabled val="1"/>
        </dgm:presLayoutVars>
      </dgm:prSet>
      <dgm:spPr/>
    </dgm:pt>
    <dgm:pt modelId="{6D34573D-2B15-864E-9B38-44E2C36AE147}" type="pres">
      <dgm:prSet presAssocID="{75053E52-B72F-3F48-B74D-AFFEC92D422A}" presName="root" presStyleCnt="0"/>
      <dgm:spPr/>
    </dgm:pt>
    <dgm:pt modelId="{28723661-8831-9449-825F-3F0A9706DA43}" type="pres">
      <dgm:prSet presAssocID="{75053E52-B72F-3F48-B74D-AFFEC92D422A}" presName="rootComposite" presStyleCnt="0"/>
      <dgm:spPr/>
    </dgm:pt>
    <dgm:pt modelId="{72B5024D-5050-7643-AE1E-FA647A0FFC79}" type="pres">
      <dgm:prSet presAssocID="{75053E52-B72F-3F48-B74D-AFFEC92D422A}" presName="rootText" presStyleLbl="node1" presStyleIdx="4" presStyleCnt="5"/>
      <dgm:spPr/>
    </dgm:pt>
    <dgm:pt modelId="{ABFD78D0-A6DE-9544-8007-9AB20EB60EE1}" type="pres">
      <dgm:prSet presAssocID="{75053E52-B72F-3F48-B74D-AFFEC92D422A}" presName="rootConnector" presStyleLbl="node1" presStyleIdx="4" presStyleCnt="5"/>
      <dgm:spPr/>
    </dgm:pt>
    <dgm:pt modelId="{6F5F633B-37D3-2640-9E0A-D05468A8F5A2}" type="pres">
      <dgm:prSet presAssocID="{75053E52-B72F-3F48-B74D-AFFEC92D422A}" presName="childShape" presStyleCnt="0"/>
      <dgm:spPr/>
    </dgm:pt>
    <dgm:pt modelId="{95BE472B-A432-F141-AF35-002036CE299B}" type="pres">
      <dgm:prSet presAssocID="{706F53E5-2467-9042-BC33-DB61D56C84CD}" presName="Name13" presStyleLbl="parChTrans1D2" presStyleIdx="5" presStyleCnt="6"/>
      <dgm:spPr/>
    </dgm:pt>
    <dgm:pt modelId="{8377D7D8-1F39-EB43-B9DA-6C20CC71F2A0}" type="pres">
      <dgm:prSet presAssocID="{28D82AC7-4756-F04E-B51C-F050314945FE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AD1FED01-5634-40BC-A2F2-B8F89161321D}" srcId="{7EE1E3CC-B2F8-4BB9-B05B-9694F7291204}" destId="{1E3CE91C-A44A-45DE-8D38-9B3345476470}" srcOrd="1" destOrd="0" parTransId="{479F5A81-0729-4019-AE82-E21E47C9ECF5}" sibTransId="{954232D8-09C8-469A-BC81-316BD8CA1229}"/>
    <dgm:cxn modelId="{14BF5609-B7BB-4342-BE96-0D7D515FB17C}" srcId="{75053E52-B72F-3F48-B74D-AFFEC92D422A}" destId="{28D82AC7-4756-F04E-B51C-F050314945FE}" srcOrd="0" destOrd="0" parTransId="{706F53E5-2467-9042-BC33-DB61D56C84CD}" sibTransId="{EE05B98F-BE98-7C40-A79B-EE9BFD606D35}"/>
    <dgm:cxn modelId="{D3608524-47E9-674D-97C2-36BDBAE68960}" srcId="{F1886362-101B-45E3-846C-D2601D1B44E6}" destId="{75053E52-B72F-3F48-B74D-AFFEC92D422A}" srcOrd="4" destOrd="0" parTransId="{14CCE377-C1DA-FC45-984C-3E3F03333D9C}" sibTransId="{180530FE-5533-7841-A0DE-92A214D7AD76}"/>
    <dgm:cxn modelId="{E355A129-6B61-3A45-A312-D057E7FF0CF5}" type="presOf" srcId="{95FD7531-B2D1-47C1-B7DF-8E3CC4060A72}" destId="{3667E2A2-DC24-AB44-8134-16B2294A5F4E}" srcOrd="0" destOrd="0" presId="urn:microsoft.com/office/officeart/2005/8/layout/hierarchy3"/>
    <dgm:cxn modelId="{27D4002B-BCA6-804C-A8E3-20FD803028E9}" type="presOf" srcId="{8CC18C6B-FA01-4054-9EBA-CFAF868352D1}" destId="{BC85CA83-02AE-7A43-B2D6-6BC7131C8AAC}" srcOrd="0" destOrd="0" presId="urn:microsoft.com/office/officeart/2005/8/layout/hierarchy3"/>
    <dgm:cxn modelId="{2EE9FE44-E681-4D4C-9F6B-D55C931E22D1}" type="presOf" srcId="{75053E52-B72F-3F48-B74D-AFFEC92D422A}" destId="{72B5024D-5050-7643-AE1E-FA647A0FFC79}" srcOrd="0" destOrd="0" presId="urn:microsoft.com/office/officeart/2005/8/layout/hierarchy3"/>
    <dgm:cxn modelId="{0334F94E-C0E3-D84F-A18A-347238BFD67F}" type="presOf" srcId="{543C1CCF-73E4-44AF-A4E8-8B772A2D17DA}" destId="{7DE1DD2A-C09A-7F43-B2C8-8AAD1352EEA4}" srcOrd="1" destOrd="0" presId="urn:microsoft.com/office/officeart/2005/8/layout/hierarchy3"/>
    <dgm:cxn modelId="{3A16C24F-9AB7-4AB0-953D-E93F2CA2C99D}" srcId="{7EE1E3CC-B2F8-4BB9-B05B-9694F7291204}" destId="{41E81037-CBBD-41D8-8328-3EB1C0557498}" srcOrd="0" destOrd="0" parTransId="{95FD7531-B2D1-47C1-B7DF-8E3CC4060A72}" sibTransId="{B8B35D1F-6048-4576-99AE-4D7BC273182F}"/>
    <dgm:cxn modelId="{7AAE5E58-8FD7-3546-A004-BF4C36F31081}" type="presOf" srcId="{0882E381-D7F3-AF48-9424-DA3D27BECF3C}" destId="{38605BB3-14AF-374C-A24A-412D5D374B47}" srcOrd="0" destOrd="0" presId="urn:microsoft.com/office/officeart/2005/8/layout/hierarchy3"/>
    <dgm:cxn modelId="{B1D1975E-9C81-44FB-BC9D-4B64BA824CC1}" srcId="{F1886362-101B-45E3-846C-D2601D1B44E6}" destId="{543C1CCF-73E4-44AF-A4E8-8B772A2D17DA}" srcOrd="0" destOrd="0" parTransId="{443BB1ED-BC2A-464C-8A5D-DF1398F45638}" sibTransId="{62F569F0-91C2-495A-8CA9-1B8F41AA94FA}"/>
    <dgm:cxn modelId="{2AD47C63-591B-9341-A72E-99A0D9CAE817}" type="presOf" srcId="{479F5A81-0729-4019-AE82-E21E47C9ECF5}" destId="{C0A76F52-346F-6B45-9DC7-6DE9A0D6FEA9}" srcOrd="0" destOrd="0" presId="urn:microsoft.com/office/officeart/2005/8/layout/hierarchy3"/>
    <dgm:cxn modelId="{5D08136B-A36E-41E1-A6FD-C806881B79AD}" srcId="{F1886362-101B-45E3-846C-D2601D1B44E6}" destId="{8CC18C6B-FA01-4054-9EBA-CFAF868352D1}" srcOrd="2" destOrd="0" parTransId="{674A0053-475B-40EC-9CB0-F92AF0EE0AD4}" sibTransId="{6B0CB277-FF63-4939-82F2-9E6E9D733269}"/>
    <dgm:cxn modelId="{456DA475-7DC2-4F49-87F4-1280AB916D73}" type="presOf" srcId="{7EE1E3CC-B2F8-4BB9-B05B-9694F7291204}" destId="{C1769E89-F040-0248-9E62-00850B36ECD2}" srcOrd="1" destOrd="0" presId="urn:microsoft.com/office/officeart/2005/8/layout/hierarchy3"/>
    <dgm:cxn modelId="{38151B7B-2177-F04F-96FD-5CE2F035A561}" type="presOf" srcId="{EA0F1537-C54E-224E-A250-1456D248F2F8}" destId="{75B45D15-6997-4141-B146-76BA60684C3D}" srcOrd="0" destOrd="0" presId="urn:microsoft.com/office/officeart/2005/8/layout/hierarchy3"/>
    <dgm:cxn modelId="{FA4A997B-B698-094B-9EBB-A5C6EF75FBAB}" type="presOf" srcId="{543C1CCF-73E4-44AF-A4E8-8B772A2D17DA}" destId="{91E086F2-AFEF-1249-A7C7-FFF7C3430CA7}" srcOrd="0" destOrd="0" presId="urn:microsoft.com/office/officeart/2005/8/layout/hierarchy3"/>
    <dgm:cxn modelId="{2AFA547D-EC8D-CA45-8428-BBC25A808063}" type="presOf" srcId="{4335C698-B7FE-49A5-80E2-8448EA538E0E}" destId="{348747DA-CBEA-5A4F-A0E8-BC4B22BA2062}" srcOrd="0" destOrd="0" presId="urn:microsoft.com/office/officeart/2005/8/layout/hierarchy3"/>
    <dgm:cxn modelId="{C546537E-7102-FD40-B0A4-90222B3DD960}" type="presOf" srcId="{1E3CE91C-A44A-45DE-8D38-9B3345476470}" destId="{E110D699-40F2-3A4B-B242-5986DB032B37}" srcOrd="0" destOrd="0" presId="urn:microsoft.com/office/officeart/2005/8/layout/hierarchy3"/>
    <dgm:cxn modelId="{DB290E86-2190-401B-9994-5837C2BCA9FF}" srcId="{F1886362-101B-45E3-846C-D2601D1B44E6}" destId="{4335C698-B7FE-49A5-80E2-8448EA538E0E}" srcOrd="1" destOrd="0" parTransId="{F39D6948-D223-47FB-95C6-4339A9A40762}" sibTransId="{8BD97B11-D2A2-4A30-AF2C-B84FE40D253A}"/>
    <dgm:cxn modelId="{441AFC8A-BFA7-46B9-A3A3-BF80B37DCE5E}" srcId="{F1886362-101B-45E3-846C-D2601D1B44E6}" destId="{7EE1E3CC-B2F8-4BB9-B05B-9694F7291204}" srcOrd="3" destOrd="0" parTransId="{874B354A-2DD6-4D11-8663-BFC8D68C3E5A}" sibTransId="{09F2E2BA-6987-492B-87AE-6CA08CDEDD19}"/>
    <dgm:cxn modelId="{7AA66198-A19B-2144-93CE-B570812C8AA4}" type="presOf" srcId="{8CC18C6B-FA01-4054-9EBA-CFAF868352D1}" destId="{BE2D09F5-2FF4-8342-8A55-45C6A8C839B3}" srcOrd="1" destOrd="0" presId="urn:microsoft.com/office/officeart/2005/8/layout/hierarchy3"/>
    <dgm:cxn modelId="{6C82909C-1F37-F945-841E-6301CB560624}" type="presOf" srcId="{8960B45E-D070-A947-B9D5-E876E29A3FCF}" destId="{77403794-781F-1A44-9A08-F06890C34270}" srcOrd="0" destOrd="0" presId="urn:microsoft.com/office/officeart/2005/8/layout/hierarchy3"/>
    <dgm:cxn modelId="{989BA79F-85D2-714C-88F4-C3001192B64A}" type="presOf" srcId="{41E81037-CBBD-41D8-8328-3EB1C0557498}" destId="{5AFBB7D0-B301-894D-B410-C387F36640C6}" srcOrd="0" destOrd="0" presId="urn:microsoft.com/office/officeart/2005/8/layout/hierarchy3"/>
    <dgm:cxn modelId="{89E691A0-D794-6A47-85D4-D9A7F7949531}" srcId="{543C1CCF-73E4-44AF-A4E8-8B772A2D17DA}" destId="{42DE2BE3-ECDD-3C45-B716-7E0178028442}" srcOrd="0" destOrd="0" parTransId="{C277745E-4C5B-E345-8D17-504121DEE2C1}" sibTransId="{A605996A-61BA-3B4C-9CC4-071E617DFAEB}"/>
    <dgm:cxn modelId="{B5978FA2-C307-F04C-882D-23C3BE0CB1A2}" type="presOf" srcId="{42DE2BE3-ECDD-3C45-B716-7E0178028442}" destId="{10A41ECA-781F-E14E-BAC9-06DD5F6771CE}" srcOrd="0" destOrd="0" presId="urn:microsoft.com/office/officeart/2005/8/layout/hierarchy3"/>
    <dgm:cxn modelId="{A1AE5DB5-9EE6-C544-87AE-49531454A72F}" type="presOf" srcId="{4335C698-B7FE-49A5-80E2-8448EA538E0E}" destId="{E6B15C42-7D83-C74F-8DCB-01BE1985D62D}" srcOrd="1" destOrd="0" presId="urn:microsoft.com/office/officeart/2005/8/layout/hierarchy3"/>
    <dgm:cxn modelId="{AD782BB8-C178-8148-8297-890ED699E391}" type="presOf" srcId="{75053E52-B72F-3F48-B74D-AFFEC92D422A}" destId="{ABFD78D0-A6DE-9544-8007-9AB20EB60EE1}" srcOrd="1" destOrd="0" presId="urn:microsoft.com/office/officeart/2005/8/layout/hierarchy3"/>
    <dgm:cxn modelId="{EEB1E0C7-2312-A44E-B7BF-1385247A0BFF}" type="presOf" srcId="{28D82AC7-4756-F04E-B51C-F050314945FE}" destId="{8377D7D8-1F39-EB43-B9DA-6C20CC71F2A0}" srcOrd="0" destOrd="0" presId="urn:microsoft.com/office/officeart/2005/8/layout/hierarchy3"/>
    <dgm:cxn modelId="{929B44C9-132C-AF42-9668-A35618135277}" type="presOf" srcId="{C277745E-4C5B-E345-8D17-504121DEE2C1}" destId="{67C59BFB-9F32-2F4B-BFFB-D26A07971A3E}" srcOrd="0" destOrd="0" presId="urn:microsoft.com/office/officeart/2005/8/layout/hierarchy3"/>
    <dgm:cxn modelId="{AA2D56C9-C74C-7B46-AA3A-F5C4A4049257}" type="presOf" srcId="{471AAA8F-E34B-5E49-8BC8-89D8E462FE3F}" destId="{7A20335D-41E6-0D44-9AD9-9C790A762D62}" srcOrd="0" destOrd="0" presId="urn:microsoft.com/office/officeart/2005/8/layout/hierarchy3"/>
    <dgm:cxn modelId="{FB9AEECE-BBB8-204E-972F-59CD04EA2418}" type="presOf" srcId="{7EE1E3CC-B2F8-4BB9-B05B-9694F7291204}" destId="{1EB4402D-DA5E-7A4C-AC75-8985699874C4}" srcOrd="0" destOrd="0" presId="urn:microsoft.com/office/officeart/2005/8/layout/hierarchy3"/>
    <dgm:cxn modelId="{8EB725DD-6251-9A4B-A3FF-49B9571F57A3}" srcId="{4335C698-B7FE-49A5-80E2-8448EA538E0E}" destId="{471AAA8F-E34B-5E49-8BC8-89D8E462FE3F}" srcOrd="0" destOrd="0" parTransId="{EA0F1537-C54E-224E-A250-1456D248F2F8}" sibTransId="{A599AAA5-BADF-1C42-A887-2043F4E59FFA}"/>
    <dgm:cxn modelId="{EFBCD1EA-5E6B-0D4C-BF4D-BDB6BD07642C}" srcId="{543C1CCF-73E4-44AF-A4E8-8B772A2D17DA}" destId="{8960B45E-D070-A947-B9D5-E876E29A3FCF}" srcOrd="1" destOrd="0" parTransId="{0882E381-D7F3-AF48-9424-DA3D27BECF3C}" sibTransId="{8C252DE6-BBA4-064F-9862-D0D131FFE15B}"/>
    <dgm:cxn modelId="{E96F64ED-7CE6-504B-8D42-4FE3423B7CC1}" type="presOf" srcId="{706F53E5-2467-9042-BC33-DB61D56C84CD}" destId="{95BE472B-A432-F141-AF35-002036CE299B}" srcOrd="0" destOrd="0" presId="urn:microsoft.com/office/officeart/2005/8/layout/hierarchy3"/>
    <dgm:cxn modelId="{1172E4F3-90FB-904B-BC8C-060859E548E1}" type="presOf" srcId="{F1886362-101B-45E3-846C-D2601D1B44E6}" destId="{414533D7-98AE-4A4E-8A91-86799AAD67F7}" srcOrd="0" destOrd="0" presId="urn:microsoft.com/office/officeart/2005/8/layout/hierarchy3"/>
    <dgm:cxn modelId="{DC570C24-A808-B14C-820E-A71D7622526D}" type="presParOf" srcId="{414533D7-98AE-4A4E-8A91-86799AAD67F7}" destId="{8A4B2B13-C396-3A48-8357-38CBFB7BB1B4}" srcOrd="0" destOrd="0" presId="urn:microsoft.com/office/officeart/2005/8/layout/hierarchy3"/>
    <dgm:cxn modelId="{1FD2531F-7B7D-7C49-8F59-4EC7443CC008}" type="presParOf" srcId="{8A4B2B13-C396-3A48-8357-38CBFB7BB1B4}" destId="{298EBA7E-5170-5848-B09A-2439F77A28D7}" srcOrd="0" destOrd="0" presId="urn:microsoft.com/office/officeart/2005/8/layout/hierarchy3"/>
    <dgm:cxn modelId="{897C5B92-C22E-8D45-B364-9AC17590A081}" type="presParOf" srcId="{298EBA7E-5170-5848-B09A-2439F77A28D7}" destId="{91E086F2-AFEF-1249-A7C7-FFF7C3430CA7}" srcOrd="0" destOrd="0" presId="urn:microsoft.com/office/officeart/2005/8/layout/hierarchy3"/>
    <dgm:cxn modelId="{6982C6C3-3FFF-0447-9B28-5C9460A74D76}" type="presParOf" srcId="{298EBA7E-5170-5848-B09A-2439F77A28D7}" destId="{7DE1DD2A-C09A-7F43-B2C8-8AAD1352EEA4}" srcOrd="1" destOrd="0" presId="urn:microsoft.com/office/officeart/2005/8/layout/hierarchy3"/>
    <dgm:cxn modelId="{FB211FF6-B3CB-804C-914A-706613B90189}" type="presParOf" srcId="{8A4B2B13-C396-3A48-8357-38CBFB7BB1B4}" destId="{78B06EF0-BF46-9F42-83AA-E01BBC7331BC}" srcOrd="1" destOrd="0" presId="urn:microsoft.com/office/officeart/2005/8/layout/hierarchy3"/>
    <dgm:cxn modelId="{7EAB53B1-6545-5E49-9B0B-D4D598583170}" type="presParOf" srcId="{78B06EF0-BF46-9F42-83AA-E01BBC7331BC}" destId="{67C59BFB-9F32-2F4B-BFFB-D26A07971A3E}" srcOrd="0" destOrd="0" presId="urn:microsoft.com/office/officeart/2005/8/layout/hierarchy3"/>
    <dgm:cxn modelId="{81A39900-F4B8-DC45-977C-FE0CC7DADCA1}" type="presParOf" srcId="{78B06EF0-BF46-9F42-83AA-E01BBC7331BC}" destId="{10A41ECA-781F-E14E-BAC9-06DD5F6771CE}" srcOrd="1" destOrd="0" presId="urn:microsoft.com/office/officeart/2005/8/layout/hierarchy3"/>
    <dgm:cxn modelId="{9C4A46C6-1EBB-2840-AE70-4ACDCC95963A}" type="presParOf" srcId="{78B06EF0-BF46-9F42-83AA-E01BBC7331BC}" destId="{38605BB3-14AF-374C-A24A-412D5D374B47}" srcOrd="2" destOrd="0" presId="urn:microsoft.com/office/officeart/2005/8/layout/hierarchy3"/>
    <dgm:cxn modelId="{F5F4414A-AFD3-5F42-9DBE-90EB094ADF4C}" type="presParOf" srcId="{78B06EF0-BF46-9F42-83AA-E01BBC7331BC}" destId="{77403794-781F-1A44-9A08-F06890C34270}" srcOrd="3" destOrd="0" presId="urn:microsoft.com/office/officeart/2005/8/layout/hierarchy3"/>
    <dgm:cxn modelId="{81F02EF6-0338-934E-A6A4-4833F3A42665}" type="presParOf" srcId="{414533D7-98AE-4A4E-8A91-86799AAD67F7}" destId="{9432445A-D537-8B45-8037-DA93B739030F}" srcOrd="1" destOrd="0" presId="urn:microsoft.com/office/officeart/2005/8/layout/hierarchy3"/>
    <dgm:cxn modelId="{A91611A1-5A16-2D41-8F2B-5E363DCFC038}" type="presParOf" srcId="{9432445A-D537-8B45-8037-DA93B739030F}" destId="{ECB9115F-1BEC-124A-9D51-59E449B4B8E0}" srcOrd="0" destOrd="0" presId="urn:microsoft.com/office/officeart/2005/8/layout/hierarchy3"/>
    <dgm:cxn modelId="{C5BCFD1E-7E1B-7743-9F5C-D3E12A32069E}" type="presParOf" srcId="{ECB9115F-1BEC-124A-9D51-59E449B4B8E0}" destId="{348747DA-CBEA-5A4F-A0E8-BC4B22BA2062}" srcOrd="0" destOrd="0" presId="urn:microsoft.com/office/officeart/2005/8/layout/hierarchy3"/>
    <dgm:cxn modelId="{A40E523F-518B-6C41-96FD-D093C8A1545A}" type="presParOf" srcId="{ECB9115F-1BEC-124A-9D51-59E449B4B8E0}" destId="{E6B15C42-7D83-C74F-8DCB-01BE1985D62D}" srcOrd="1" destOrd="0" presId="urn:microsoft.com/office/officeart/2005/8/layout/hierarchy3"/>
    <dgm:cxn modelId="{1B043A0E-077E-C84B-81CD-14F31ADC0CA8}" type="presParOf" srcId="{9432445A-D537-8B45-8037-DA93B739030F}" destId="{2D0596AF-7319-2243-BF8C-5A1524A562B6}" srcOrd="1" destOrd="0" presId="urn:microsoft.com/office/officeart/2005/8/layout/hierarchy3"/>
    <dgm:cxn modelId="{E3FAE8BF-6D00-F940-97ED-0352BAEF009D}" type="presParOf" srcId="{2D0596AF-7319-2243-BF8C-5A1524A562B6}" destId="{75B45D15-6997-4141-B146-76BA60684C3D}" srcOrd="0" destOrd="0" presId="urn:microsoft.com/office/officeart/2005/8/layout/hierarchy3"/>
    <dgm:cxn modelId="{CB8D80CA-8B24-AE45-A0FA-BA5ACBF2AF76}" type="presParOf" srcId="{2D0596AF-7319-2243-BF8C-5A1524A562B6}" destId="{7A20335D-41E6-0D44-9AD9-9C790A762D62}" srcOrd="1" destOrd="0" presId="urn:microsoft.com/office/officeart/2005/8/layout/hierarchy3"/>
    <dgm:cxn modelId="{64D1508F-4557-B349-B67D-DA14E703F645}" type="presParOf" srcId="{414533D7-98AE-4A4E-8A91-86799AAD67F7}" destId="{60C3C35E-2B8D-3248-8436-7D88F135712D}" srcOrd="2" destOrd="0" presId="urn:microsoft.com/office/officeart/2005/8/layout/hierarchy3"/>
    <dgm:cxn modelId="{399B230A-4982-ED47-B9C7-75D79041E81C}" type="presParOf" srcId="{60C3C35E-2B8D-3248-8436-7D88F135712D}" destId="{CC5B3224-313C-FF41-BB3D-2C47452F3DE7}" srcOrd="0" destOrd="0" presId="urn:microsoft.com/office/officeart/2005/8/layout/hierarchy3"/>
    <dgm:cxn modelId="{EE1BEB0E-C36B-5D41-A1C2-06FF9794C923}" type="presParOf" srcId="{CC5B3224-313C-FF41-BB3D-2C47452F3DE7}" destId="{BC85CA83-02AE-7A43-B2D6-6BC7131C8AAC}" srcOrd="0" destOrd="0" presId="urn:microsoft.com/office/officeart/2005/8/layout/hierarchy3"/>
    <dgm:cxn modelId="{6BC7E98E-6AB3-7243-B5B4-6D167E89C7F8}" type="presParOf" srcId="{CC5B3224-313C-FF41-BB3D-2C47452F3DE7}" destId="{BE2D09F5-2FF4-8342-8A55-45C6A8C839B3}" srcOrd="1" destOrd="0" presId="urn:microsoft.com/office/officeart/2005/8/layout/hierarchy3"/>
    <dgm:cxn modelId="{7BE43FF5-BC6F-FC44-9CAD-6F3A9E6B9DC1}" type="presParOf" srcId="{60C3C35E-2B8D-3248-8436-7D88F135712D}" destId="{2432B61E-42D9-F04F-85B1-0A620142DCFF}" srcOrd="1" destOrd="0" presId="urn:microsoft.com/office/officeart/2005/8/layout/hierarchy3"/>
    <dgm:cxn modelId="{DE91A9CF-56BF-C349-B24D-3217C536933C}" type="presParOf" srcId="{414533D7-98AE-4A4E-8A91-86799AAD67F7}" destId="{A81D0728-0396-4C42-97EE-2882ECADE129}" srcOrd="3" destOrd="0" presId="urn:microsoft.com/office/officeart/2005/8/layout/hierarchy3"/>
    <dgm:cxn modelId="{BF2D1A0F-9CA4-0B46-944A-93FAB7A4A62C}" type="presParOf" srcId="{A81D0728-0396-4C42-97EE-2882ECADE129}" destId="{7F5C0908-5AAB-C844-B6E8-39F341F5C7FF}" srcOrd="0" destOrd="0" presId="urn:microsoft.com/office/officeart/2005/8/layout/hierarchy3"/>
    <dgm:cxn modelId="{148628E4-8AB5-A348-AF7B-F800007428A2}" type="presParOf" srcId="{7F5C0908-5AAB-C844-B6E8-39F341F5C7FF}" destId="{1EB4402D-DA5E-7A4C-AC75-8985699874C4}" srcOrd="0" destOrd="0" presId="urn:microsoft.com/office/officeart/2005/8/layout/hierarchy3"/>
    <dgm:cxn modelId="{C21D4A7B-717E-364F-B764-3FC0350F42FF}" type="presParOf" srcId="{7F5C0908-5AAB-C844-B6E8-39F341F5C7FF}" destId="{C1769E89-F040-0248-9E62-00850B36ECD2}" srcOrd="1" destOrd="0" presId="urn:microsoft.com/office/officeart/2005/8/layout/hierarchy3"/>
    <dgm:cxn modelId="{C1164B76-4233-734E-A5B9-7357E1F7F1E0}" type="presParOf" srcId="{A81D0728-0396-4C42-97EE-2882ECADE129}" destId="{8857BF0F-EA8E-F249-80C4-60650BE50D33}" srcOrd="1" destOrd="0" presId="urn:microsoft.com/office/officeart/2005/8/layout/hierarchy3"/>
    <dgm:cxn modelId="{FAAD7E5B-5865-3146-9D6D-A4A478303706}" type="presParOf" srcId="{8857BF0F-EA8E-F249-80C4-60650BE50D33}" destId="{3667E2A2-DC24-AB44-8134-16B2294A5F4E}" srcOrd="0" destOrd="0" presId="urn:microsoft.com/office/officeart/2005/8/layout/hierarchy3"/>
    <dgm:cxn modelId="{D4F9555A-4E97-084D-B969-1AFB2AC97BA5}" type="presParOf" srcId="{8857BF0F-EA8E-F249-80C4-60650BE50D33}" destId="{5AFBB7D0-B301-894D-B410-C387F36640C6}" srcOrd="1" destOrd="0" presId="urn:microsoft.com/office/officeart/2005/8/layout/hierarchy3"/>
    <dgm:cxn modelId="{D4FFF080-BF88-D64F-90E9-ED305DE09FAD}" type="presParOf" srcId="{8857BF0F-EA8E-F249-80C4-60650BE50D33}" destId="{C0A76F52-346F-6B45-9DC7-6DE9A0D6FEA9}" srcOrd="2" destOrd="0" presId="urn:microsoft.com/office/officeart/2005/8/layout/hierarchy3"/>
    <dgm:cxn modelId="{0B4FD941-50BE-C040-A3FF-04C9F812EF74}" type="presParOf" srcId="{8857BF0F-EA8E-F249-80C4-60650BE50D33}" destId="{E110D699-40F2-3A4B-B242-5986DB032B37}" srcOrd="3" destOrd="0" presId="urn:microsoft.com/office/officeart/2005/8/layout/hierarchy3"/>
    <dgm:cxn modelId="{DC940332-A780-9F4B-9D5D-082869414DFF}" type="presParOf" srcId="{414533D7-98AE-4A4E-8A91-86799AAD67F7}" destId="{6D34573D-2B15-864E-9B38-44E2C36AE147}" srcOrd="4" destOrd="0" presId="urn:microsoft.com/office/officeart/2005/8/layout/hierarchy3"/>
    <dgm:cxn modelId="{D384D5BD-F103-A640-BDF6-EB93E899FACF}" type="presParOf" srcId="{6D34573D-2B15-864E-9B38-44E2C36AE147}" destId="{28723661-8831-9449-825F-3F0A9706DA43}" srcOrd="0" destOrd="0" presId="urn:microsoft.com/office/officeart/2005/8/layout/hierarchy3"/>
    <dgm:cxn modelId="{DF6C868A-0F4D-9643-B04E-50223797E08D}" type="presParOf" srcId="{28723661-8831-9449-825F-3F0A9706DA43}" destId="{72B5024D-5050-7643-AE1E-FA647A0FFC79}" srcOrd="0" destOrd="0" presId="urn:microsoft.com/office/officeart/2005/8/layout/hierarchy3"/>
    <dgm:cxn modelId="{B5EC7AC4-0DF8-6E45-8306-F859944E81B9}" type="presParOf" srcId="{28723661-8831-9449-825F-3F0A9706DA43}" destId="{ABFD78D0-A6DE-9544-8007-9AB20EB60EE1}" srcOrd="1" destOrd="0" presId="urn:microsoft.com/office/officeart/2005/8/layout/hierarchy3"/>
    <dgm:cxn modelId="{FC29862F-A3EB-6F4E-A1E5-9FD3DB8D7281}" type="presParOf" srcId="{6D34573D-2B15-864E-9B38-44E2C36AE147}" destId="{6F5F633B-37D3-2640-9E0A-D05468A8F5A2}" srcOrd="1" destOrd="0" presId="urn:microsoft.com/office/officeart/2005/8/layout/hierarchy3"/>
    <dgm:cxn modelId="{EADB9784-3032-224A-9C8D-D50D05739A0E}" type="presParOf" srcId="{6F5F633B-37D3-2640-9E0A-D05468A8F5A2}" destId="{95BE472B-A432-F141-AF35-002036CE299B}" srcOrd="0" destOrd="0" presId="urn:microsoft.com/office/officeart/2005/8/layout/hierarchy3"/>
    <dgm:cxn modelId="{5F903611-6247-E74E-AB16-F7624AE3DB1D}" type="presParOf" srcId="{6F5F633B-37D3-2640-9E0A-D05468A8F5A2}" destId="{8377D7D8-1F39-EB43-B9DA-6C20CC71F2A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3DE763-C950-4D50-A4BE-071B7CC47142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72D53-4DAB-40C2-9F0C-A6127188F40B}">
      <dgm:prSet/>
      <dgm:spPr/>
      <dgm:t>
        <a:bodyPr/>
        <a:lstStyle/>
        <a:p>
          <a:r>
            <a:rPr lang="en-US" dirty="0"/>
            <a:t>Natural Human Language</a:t>
          </a:r>
        </a:p>
      </dgm:t>
    </dgm:pt>
    <dgm:pt modelId="{CAEFD0AB-5196-4C36-9D58-891F55CEE404}" type="parTrans" cxnId="{84579D04-16EC-4791-A617-78F8F6DA83EC}">
      <dgm:prSet/>
      <dgm:spPr/>
      <dgm:t>
        <a:bodyPr/>
        <a:lstStyle/>
        <a:p>
          <a:endParaRPr lang="en-US"/>
        </a:p>
      </dgm:t>
    </dgm:pt>
    <dgm:pt modelId="{32ACCCB3-8D25-448A-B0B2-D3FC3A740AF8}" type="sibTrans" cxnId="{84579D04-16EC-4791-A617-78F8F6DA83EC}">
      <dgm:prSet/>
      <dgm:spPr/>
      <dgm:t>
        <a:bodyPr/>
        <a:lstStyle/>
        <a:p>
          <a:endParaRPr lang="en-US"/>
        </a:p>
      </dgm:t>
    </dgm:pt>
    <dgm:pt modelId="{4AAC6323-2E27-45CF-88D1-F081E3CAC4D9}">
      <dgm:prSet/>
      <dgm:spPr/>
      <dgm:t>
        <a:bodyPr/>
        <a:lstStyle/>
        <a:p>
          <a:r>
            <a:rPr lang="en-US"/>
            <a:t>Synonyms </a:t>
          </a:r>
        </a:p>
      </dgm:t>
    </dgm:pt>
    <dgm:pt modelId="{AC7FED1C-5014-4764-9CE8-CFEC4C9EE75E}" type="parTrans" cxnId="{C5CBA71E-614C-491C-A226-2E91E1726E02}">
      <dgm:prSet/>
      <dgm:spPr/>
      <dgm:t>
        <a:bodyPr/>
        <a:lstStyle/>
        <a:p>
          <a:endParaRPr lang="en-US"/>
        </a:p>
      </dgm:t>
    </dgm:pt>
    <dgm:pt modelId="{374BEEC6-5F37-4E4D-83C7-DB5AC41DD3C7}" type="sibTrans" cxnId="{C5CBA71E-614C-491C-A226-2E91E1726E02}">
      <dgm:prSet/>
      <dgm:spPr/>
      <dgm:t>
        <a:bodyPr/>
        <a:lstStyle/>
        <a:p>
          <a:endParaRPr lang="en-US"/>
        </a:p>
      </dgm:t>
    </dgm:pt>
    <dgm:pt modelId="{A23B23B2-78C8-4BA6-81EC-CEA30C24BE0F}">
      <dgm:prSet/>
      <dgm:spPr/>
      <dgm:t>
        <a:bodyPr/>
        <a:lstStyle/>
        <a:p>
          <a:r>
            <a:rPr lang="en-US"/>
            <a:t>Paraphrasing</a:t>
          </a:r>
        </a:p>
      </dgm:t>
    </dgm:pt>
    <dgm:pt modelId="{B85305B5-19F7-4644-A10F-A6F24B9052F9}" type="parTrans" cxnId="{A83E64F8-B755-4BC6-A7FB-D44AA0BF89F6}">
      <dgm:prSet/>
      <dgm:spPr/>
      <dgm:t>
        <a:bodyPr/>
        <a:lstStyle/>
        <a:p>
          <a:endParaRPr lang="en-US"/>
        </a:p>
      </dgm:t>
    </dgm:pt>
    <dgm:pt modelId="{3C92FF01-CF26-4212-9D56-0AC284550C51}" type="sibTrans" cxnId="{A83E64F8-B755-4BC6-A7FB-D44AA0BF89F6}">
      <dgm:prSet/>
      <dgm:spPr/>
      <dgm:t>
        <a:bodyPr/>
        <a:lstStyle/>
        <a:p>
          <a:endParaRPr lang="en-US"/>
        </a:p>
      </dgm:t>
    </dgm:pt>
    <dgm:pt modelId="{13749AC8-EE89-4DF7-9A68-CB214B8292B9}">
      <dgm:prSet/>
      <dgm:spPr/>
      <dgm:t>
        <a:bodyPr/>
        <a:lstStyle/>
        <a:p>
          <a:r>
            <a:rPr lang="en-US"/>
            <a:t>Analogies </a:t>
          </a:r>
        </a:p>
      </dgm:t>
    </dgm:pt>
    <dgm:pt modelId="{04B2AD9B-3905-499C-975A-BE4348DA0FD1}" type="parTrans" cxnId="{41BC6206-59E0-4D65-82B5-1AD33C47E1AD}">
      <dgm:prSet/>
      <dgm:spPr/>
      <dgm:t>
        <a:bodyPr/>
        <a:lstStyle/>
        <a:p>
          <a:endParaRPr lang="en-US"/>
        </a:p>
      </dgm:t>
    </dgm:pt>
    <dgm:pt modelId="{1532CB4E-4262-4D7E-B458-5D903F94C1FA}" type="sibTrans" cxnId="{41BC6206-59E0-4D65-82B5-1AD33C47E1AD}">
      <dgm:prSet/>
      <dgm:spPr/>
      <dgm:t>
        <a:bodyPr/>
        <a:lstStyle/>
        <a:p>
          <a:endParaRPr lang="en-US"/>
        </a:p>
      </dgm:t>
    </dgm:pt>
    <dgm:pt modelId="{3F14C79E-4791-4561-B62F-F0B19A2E7273}">
      <dgm:prSet/>
      <dgm:spPr/>
      <dgm:t>
        <a:bodyPr/>
        <a:lstStyle/>
        <a:p>
          <a:r>
            <a:rPr lang="en-US"/>
            <a:t>Polysemy</a:t>
          </a:r>
        </a:p>
      </dgm:t>
    </dgm:pt>
    <dgm:pt modelId="{9D02DC9D-E57D-4231-92E5-37ECE1D96BE3}" type="parTrans" cxnId="{A3352AD0-59F9-4080-B6C8-628375623F3D}">
      <dgm:prSet/>
      <dgm:spPr/>
      <dgm:t>
        <a:bodyPr/>
        <a:lstStyle/>
        <a:p>
          <a:endParaRPr lang="en-US"/>
        </a:p>
      </dgm:t>
    </dgm:pt>
    <dgm:pt modelId="{E81AB8E4-170F-4427-B5A5-4FA4A2647A46}" type="sibTrans" cxnId="{A3352AD0-59F9-4080-B6C8-628375623F3D}">
      <dgm:prSet/>
      <dgm:spPr/>
      <dgm:t>
        <a:bodyPr/>
        <a:lstStyle/>
        <a:p>
          <a:endParaRPr lang="en-US"/>
        </a:p>
      </dgm:t>
    </dgm:pt>
    <dgm:pt modelId="{B443C4C6-36B9-4FA2-8C53-9597F97E947D}">
      <dgm:prSet/>
      <dgm:spPr/>
      <dgm:t>
        <a:bodyPr/>
        <a:lstStyle/>
        <a:p>
          <a:r>
            <a:rPr lang="en-US"/>
            <a:t>Word embeddings aim to represent text in a way that maintains patterns of thought and reasoning in text data </a:t>
          </a:r>
        </a:p>
      </dgm:t>
    </dgm:pt>
    <dgm:pt modelId="{76A0836F-A0B9-431B-BBB9-96BA4B35549C}" type="parTrans" cxnId="{15D3F0B3-7728-40AA-A743-DBA13191187B}">
      <dgm:prSet/>
      <dgm:spPr/>
      <dgm:t>
        <a:bodyPr/>
        <a:lstStyle/>
        <a:p>
          <a:endParaRPr lang="en-US"/>
        </a:p>
      </dgm:t>
    </dgm:pt>
    <dgm:pt modelId="{1F7E7662-E925-447E-9D7C-EFF99CCB2D03}" type="sibTrans" cxnId="{15D3F0B3-7728-40AA-A743-DBA13191187B}">
      <dgm:prSet/>
      <dgm:spPr/>
      <dgm:t>
        <a:bodyPr/>
        <a:lstStyle/>
        <a:p>
          <a:endParaRPr lang="en-US"/>
        </a:p>
      </dgm:t>
    </dgm:pt>
    <dgm:pt modelId="{08DC13B1-67B6-F54E-B258-2467DA576565}">
      <dgm:prSet/>
      <dgm:spPr/>
      <dgm:t>
        <a:bodyPr/>
        <a:lstStyle/>
        <a:p>
          <a:r>
            <a:rPr lang="en-US" dirty="0"/>
            <a:t>Connections in meanings</a:t>
          </a:r>
        </a:p>
      </dgm:t>
    </dgm:pt>
    <dgm:pt modelId="{7D442613-C391-7640-B47F-BF4CFA734542}" type="parTrans" cxnId="{115F16FE-F433-9F45-B541-67E7506CCD21}">
      <dgm:prSet/>
      <dgm:spPr/>
      <dgm:t>
        <a:bodyPr/>
        <a:lstStyle/>
        <a:p>
          <a:endParaRPr lang="en-US"/>
        </a:p>
      </dgm:t>
    </dgm:pt>
    <dgm:pt modelId="{7CE71E54-2944-D74A-B742-3139D834F507}" type="sibTrans" cxnId="{115F16FE-F433-9F45-B541-67E7506CCD21}">
      <dgm:prSet/>
      <dgm:spPr/>
      <dgm:t>
        <a:bodyPr/>
        <a:lstStyle/>
        <a:p>
          <a:endParaRPr lang="en-US"/>
        </a:p>
      </dgm:t>
    </dgm:pt>
    <dgm:pt modelId="{0A86D432-9450-2643-94CF-CF26BE86010F}" type="pres">
      <dgm:prSet presAssocID="{203DE763-C950-4D50-A4BE-071B7CC47142}" presName="Name0" presStyleCnt="0">
        <dgm:presLayoutVars>
          <dgm:dir/>
          <dgm:animLvl val="lvl"/>
          <dgm:resizeHandles val="exact"/>
        </dgm:presLayoutVars>
      </dgm:prSet>
      <dgm:spPr/>
    </dgm:pt>
    <dgm:pt modelId="{6DD13F43-1A31-D149-A467-165EE7E593D7}" type="pres">
      <dgm:prSet presAssocID="{B443C4C6-36B9-4FA2-8C53-9597F97E947D}" presName="boxAndChildren" presStyleCnt="0"/>
      <dgm:spPr/>
    </dgm:pt>
    <dgm:pt modelId="{2AC8FBA4-AEC0-2D4F-81DB-122673A0D9D8}" type="pres">
      <dgm:prSet presAssocID="{B443C4C6-36B9-4FA2-8C53-9597F97E947D}" presName="parentTextBox" presStyleLbl="node1" presStyleIdx="0" presStyleCnt="2"/>
      <dgm:spPr/>
    </dgm:pt>
    <dgm:pt modelId="{F9CD08FC-67C4-5146-8573-4626AE6CB58F}" type="pres">
      <dgm:prSet presAssocID="{32ACCCB3-8D25-448A-B0B2-D3FC3A740AF8}" presName="sp" presStyleCnt="0"/>
      <dgm:spPr/>
    </dgm:pt>
    <dgm:pt modelId="{C37803C3-6594-1647-9603-29AB6C3736AD}" type="pres">
      <dgm:prSet presAssocID="{51D72D53-4DAB-40C2-9F0C-A6127188F40B}" presName="arrowAndChildren" presStyleCnt="0"/>
      <dgm:spPr/>
    </dgm:pt>
    <dgm:pt modelId="{751987FB-BCCF-D44B-AF5D-EA62EBE48A9F}" type="pres">
      <dgm:prSet presAssocID="{51D72D53-4DAB-40C2-9F0C-A6127188F40B}" presName="parentTextArrow" presStyleLbl="node1" presStyleIdx="0" presStyleCnt="2"/>
      <dgm:spPr/>
    </dgm:pt>
    <dgm:pt modelId="{DD02AB80-72D7-744A-B0E3-B1E36E2B8E43}" type="pres">
      <dgm:prSet presAssocID="{51D72D53-4DAB-40C2-9F0C-A6127188F40B}" presName="arrow" presStyleLbl="node1" presStyleIdx="1" presStyleCnt="2"/>
      <dgm:spPr/>
    </dgm:pt>
    <dgm:pt modelId="{A341E74F-4B85-C54B-AF7F-365556E83643}" type="pres">
      <dgm:prSet presAssocID="{51D72D53-4DAB-40C2-9F0C-A6127188F40B}" presName="descendantArrow" presStyleCnt="0"/>
      <dgm:spPr/>
    </dgm:pt>
    <dgm:pt modelId="{001C492E-F836-1047-AC77-96AD79F13A83}" type="pres">
      <dgm:prSet presAssocID="{08DC13B1-67B6-F54E-B258-2467DA576565}" presName="childTextArrow" presStyleLbl="fgAccFollowNode1" presStyleIdx="0" presStyleCnt="5">
        <dgm:presLayoutVars>
          <dgm:bulletEnabled val="1"/>
        </dgm:presLayoutVars>
      </dgm:prSet>
      <dgm:spPr/>
    </dgm:pt>
    <dgm:pt modelId="{232045A8-B871-474F-AB7F-17CEA3977B9B}" type="pres">
      <dgm:prSet presAssocID="{4AAC6323-2E27-45CF-88D1-F081E3CAC4D9}" presName="childTextArrow" presStyleLbl="fgAccFollowNode1" presStyleIdx="1" presStyleCnt="5">
        <dgm:presLayoutVars>
          <dgm:bulletEnabled val="1"/>
        </dgm:presLayoutVars>
      </dgm:prSet>
      <dgm:spPr/>
    </dgm:pt>
    <dgm:pt modelId="{22795C93-5C22-7A4D-86ED-9E437CA734A8}" type="pres">
      <dgm:prSet presAssocID="{A23B23B2-78C8-4BA6-81EC-CEA30C24BE0F}" presName="childTextArrow" presStyleLbl="fgAccFollowNode1" presStyleIdx="2" presStyleCnt="5">
        <dgm:presLayoutVars>
          <dgm:bulletEnabled val="1"/>
        </dgm:presLayoutVars>
      </dgm:prSet>
      <dgm:spPr/>
    </dgm:pt>
    <dgm:pt modelId="{ED683378-268F-6845-A634-1CE17D1FF9EE}" type="pres">
      <dgm:prSet presAssocID="{13749AC8-EE89-4DF7-9A68-CB214B8292B9}" presName="childTextArrow" presStyleLbl="fgAccFollowNode1" presStyleIdx="3" presStyleCnt="5">
        <dgm:presLayoutVars>
          <dgm:bulletEnabled val="1"/>
        </dgm:presLayoutVars>
      </dgm:prSet>
      <dgm:spPr/>
    </dgm:pt>
    <dgm:pt modelId="{EEADD9B4-0DF9-9E42-9441-C6E89D20BD4D}" type="pres">
      <dgm:prSet presAssocID="{3F14C79E-4791-4561-B62F-F0B19A2E7273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84579D04-16EC-4791-A617-78F8F6DA83EC}" srcId="{203DE763-C950-4D50-A4BE-071B7CC47142}" destId="{51D72D53-4DAB-40C2-9F0C-A6127188F40B}" srcOrd="0" destOrd="0" parTransId="{CAEFD0AB-5196-4C36-9D58-891F55CEE404}" sibTransId="{32ACCCB3-8D25-448A-B0B2-D3FC3A740AF8}"/>
    <dgm:cxn modelId="{41BC6206-59E0-4D65-82B5-1AD33C47E1AD}" srcId="{51D72D53-4DAB-40C2-9F0C-A6127188F40B}" destId="{13749AC8-EE89-4DF7-9A68-CB214B8292B9}" srcOrd="3" destOrd="0" parTransId="{04B2AD9B-3905-499C-975A-BE4348DA0FD1}" sibTransId="{1532CB4E-4262-4D7E-B458-5D903F94C1FA}"/>
    <dgm:cxn modelId="{C08BBB17-C6D9-9D4C-8F06-47727BEA48C2}" type="presOf" srcId="{51D72D53-4DAB-40C2-9F0C-A6127188F40B}" destId="{751987FB-BCCF-D44B-AF5D-EA62EBE48A9F}" srcOrd="0" destOrd="0" presId="urn:microsoft.com/office/officeart/2005/8/layout/process4"/>
    <dgm:cxn modelId="{C5CBA71E-614C-491C-A226-2E91E1726E02}" srcId="{51D72D53-4DAB-40C2-9F0C-A6127188F40B}" destId="{4AAC6323-2E27-45CF-88D1-F081E3CAC4D9}" srcOrd="1" destOrd="0" parTransId="{AC7FED1C-5014-4764-9CE8-CFEC4C9EE75E}" sibTransId="{374BEEC6-5F37-4E4D-83C7-DB5AC41DD3C7}"/>
    <dgm:cxn modelId="{A1AE0F2B-F442-334B-8D8D-A48B3B98B0A0}" type="presOf" srcId="{08DC13B1-67B6-F54E-B258-2467DA576565}" destId="{001C492E-F836-1047-AC77-96AD79F13A83}" srcOrd="0" destOrd="0" presId="urn:microsoft.com/office/officeart/2005/8/layout/process4"/>
    <dgm:cxn modelId="{F31F3D3A-2014-C642-B477-B98B7C5EF32D}" type="presOf" srcId="{13749AC8-EE89-4DF7-9A68-CB214B8292B9}" destId="{ED683378-268F-6845-A634-1CE17D1FF9EE}" srcOrd="0" destOrd="0" presId="urn:microsoft.com/office/officeart/2005/8/layout/process4"/>
    <dgm:cxn modelId="{67B51983-E251-5149-8960-82AF52C4DAA0}" type="presOf" srcId="{B443C4C6-36B9-4FA2-8C53-9597F97E947D}" destId="{2AC8FBA4-AEC0-2D4F-81DB-122673A0D9D8}" srcOrd="0" destOrd="0" presId="urn:microsoft.com/office/officeart/2005/8/layout/process4"/>
    <dgm:cxn modelId="{889C95A5-34FF-7249-A017-2CA89740BC9D}" type="presOf" srcId="{51D72D53-4DAB-40C2-9F0C-A6127188F40B}" destId="{DD02AB80-72D7-744A-B0E3-B1E36E2B8E43}" srcOrd="1" destOrd="0" presId="urn:microsoft.com/office/officeart/2005/8/layout/process4"/>
    <dgm:cxn modelId="{15D3F0B3-7728-40AA-A743-DBA13191187B}" srcId="{203DE763-C950-4D50-A4BE-071B7CC47142}" destId="{B443C4C6-36B9-4FA2-8C53-9597F97E947D}" srcOrd="1" destOrd="0" parTransId="{76A0836F-A0B9-431B-BBB9-96BA4B35549C}" sibTransId="{1F7E7662-E925-447E-9D7C-EFF99CCB2D03}"/>
    <dgm:cxn modelId="{DE1C02C8-EB96-AA47-AB2A-8EABE8C2293F}" type="presOf" srcId="{A23B23B2-78C8-4BA6-81EC-CEA30C24BE0F}" destId="{22795C93-5C22-7A4D-86ED-9E437CA734A8}" srcOrd="0" destOrd="0" presId="urn:microsoft.com/office/officeart/2005/8/layout/process4"/>
    <dgm:cxn modelId="{A3352AD0-59F9-4080-B6C8-628375623F3D}" srcId="{51D72D53-4DAB-40C2-9F0C-A6127188F40B}" destId="{3F14C79E-4791-4561-B62F-F0B19A2E7273}" srcOrd="4" destOrd="0" parTransId="{9D02DC9D-E57D-4231-92E5-37ECE1D96BE3}" sibTransId="{E81AB8E4-170F-4427-B5A5-4FA4A2647A46}"/>
    <dgm:cxn modelId="{3C8C3EE1-6143-9347-A514-1F05993E6793}" type="presOf" srcId="{3F14C79E-4791-4561-B62F-F0B19A2E7273}" destId="{EEADD9B4-0DF9-9E42-9441-C6E89D20BD4D}" srcOrd="0" destOrd="0" presId="urn:microsoft.com/office/officeart/2005/8/layout/process4"/>
    <dgm:cxn modelId="{BED2E0EE-0479-B54E-9CAB-BF5D2882881A}" type="presOf" srcId="{4AAC6323-2E27-45CF-88D1-F081E3CAC4D9}" destId="{232045A8-B871-474F-AB7F-17CEA3977B9B}" srcOrd="0" destOrd="0" presId="urn:microsoft.com/office/officeart/2005/8/layout/process4"/>
    <dgm:cxn modelId="{A83E64F8-B755-4BC6-A7FB-D44AA0BF89F6}" srcId="{51D72D53-4DAB-40C2-9F0C-A6127188F40B}" destId="{A23B23B2-78C8-4BA6-81EC-CEA30C24BE0F}" srcOrd="2" destOrd="0" parTransId="{B85305B5-19F7-4644-A10F-A6F24B9052F9}" sibTransId="{3C92FF01-CF26-4212-9D56-0AC284550C51}"/>
    <dgm:cxn modelId="{E208C2FC-389D-4E4E-9CE4-327F40FE812C}" type="presOf" srcId="{203DE763-C950-4D50-A4BE-071B7CC47142}" destId="{0A86D432-9450-2643-94CF-CF26BE86010F}" srcOrd="0" destOrd="0" presId="urn:microsoft.com/office/officeart/2005/8/layout/process4"/>
    <dgm:cxn modelId="{115F16FE-F433-9F45-B541-67E7506CCD21}" srcId="{51D72D53-4DAB-40C2-9F0C-A6127188F40B}" destId="{08DC13B1-67B6-F54E-B258-2467DA576565}" srcOrd="0" destOrd="0" parTransId="{7D442613-C391-7640-B47F-BF4CFA734542}" sibTransId="{7CE71E54-2944-D74A-B742-3139D834F507}"/>
    <dgm:cxn modelId="{343907F8-C4A1-6746-8B13-4C549D3B48DE}" type="presParOf" srcId="{0A86D432-9450-2643-94CF-CF26BE86010F}" destId="{6DD13F43-1A31-D149-A467-165EE7E593D7}" srcOrd="0" destOrd="0" presId="urn:microsoft.com/office/officeart/2005/8/layout/process4"/>
    <dgm:cxn modelId="{6FBAF850-1B5B-3247-9E14-97DB7B1DCBFA}" type="presParOf" srcId="{6DD13F43-1A31-D149-A467-165EE7E593D7}" destId="{2AC8FBA4-AEC0-2D4F-81DB-122673A0D9D8}" srcOrd="0" destOrd="0" presId="urn:microsoft.com/office/officeart/2005/8/layout/process4"/>
    <dgm:cxn modelId="{4FD69514-B10B-554A-9E4A-FC71B29BD8C1}" type="presParOf" srcId="{0A86D432-9450-2643-94CF-CF26BE86010F}" destId="{F9CD08FC-67C4-5146-8573-4626AE6CB58F}" srcOrd="1" destOrd="0" presId="urn:microsoft.com/office/officeart/2005/8/layout/process4"/>
    <dgm:cxn modelId="{A3FCF659-F976-DA44-A456-3FEAFB4C890B}" type="presParOf" srcId="{0A86D432-9450-2643-94CF-CF26BE86010F}" destId="{C37803C3-6594-1647-9603-29AB6C3736AD}" srcOrd="2" destOrd="0" presId="urn:microsoft.com/office/officeart/2005/8/layout/process4"/>
    <dgm:cxn modelId="{697E2C4B-D8D6-EC4C-9A87-9B16067213C4}" type="presParOf" srcId="{C37803C3-6594-1647-9603-29AB6C3736AD}" destId="{751987FB-BCCF-D44B-AF5D-EA62EBE48A9F}" srcOrd="0" destOrd="0" presId="urn:microsoft.com/office/officeart/2005/8/layout/process4"/>
    <dgm:cxn modelId="{B30068C7-7E92-3949-9C33-92C028264DA0}" type="presParOf" srcId="{C37803C3-6594-1647-9603-29AB6C3736AD}" destId="{DD02AB80-72D7-744A-B0E3-B1E36E2B8E43}" srcOrd="1" destOrd="0" presId="urn:microsoft.com/office/officeart/2005/8/layout/process4"/>
    <dgm:cxn modelId="{DC958E5E-C321-024F-BAA4-808760E53649}" type="presParOf" srcId="{C37803C3-6594-1647-9603-29AB6C3736AD}" destId="{A341E74F-4B85-C54B-AF7F-365556E83643}" srcOrd="2" destOrd="0" presId="urn:microsoft.com/office/officeart/2005/8/layout/process4"/>
    <dgm:cxn modelId="{AA06CFB4-4EFD-D444-A1DC-C2962C34D020}" type="presParOf" srcId="{A341E74F-4B85-C54B-AF7F-365556E83643}" destId="{001C492E-F836-1047-AC77-96AD79F13A83}" srcOrd="0" destOrd="0" presId="urn:microsoft.com/office/officeart/2005/8/layout/process4"/>
    <dgm:cxn modelId="{670BBCE2-B4F2-BC4D-A598-DDF8D4B66794}" type="presParOf" srcId="{A341E74F-4B85-C54B-AF7F-365556E83643}" destId="{232045A8-B871-474F-AB7F-17CEA3977B9B}" srcOrd="1" destOrd="0" presId="urn:microsoft.com/office/officeart/2005/8/layout/process4"/>
    <dgm:cxn modelId="{B1DC0287-2983-FB4C-9BCB-3EB107FF258C}" type="presParOf" srcId="{A341E74F-4B85-C54B-AF7F-365556E83643}" destId="{22795C93-5C22-7A4D-86ED-9E437CA734A8}" srcOrd="2" destOrd="0" presId="urn:microsoft.com/office/officeart/2005/8/layout/process4"/>
    <dgm:cxn modelId="{441AEEB6-7656-A346-958E-15F363D08CB2}" type="presParOf" srcId="{A341E74F-4B85-C54B-AF7F-365556E83643}" destId="{ED683378-268F-6845-A634-1CE17D1FF9EE}" srcOrd="3" destOrd="0" presId="urn:microsoft.com/office/officeart/2005/8/layout/process4"/>
    <dgm:cxn modelId="{B57A8EA5-370D-A747-B282-FE1FD9FEA11C}" type="presParOf" srcId="{A341E74F-4B85-C54B-AF7F-365556E83643}" destId="{EEADD9B4-0DF9-9E42-9441-C6E89D20BD4D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51743-B05F-874D-8466-E480A535A8F7}">
      <dsp:nvSpPr>
        <dsp:cNvPr id="0" name=""/>
        <dsp:cNvSpPr/>
      </dsp:nvSpPr>
      <dsp:spPr>
        <a:xfrm>
          <a:off x="0" y="390969"/>
          <a:ext cx="10515600" cy="13607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converts text from its original form into a format that is more suitable for analysis</a:t>
          </a:r>
          <a:endParaRPr lang="en-US" sz="2400" kern="1200" dirty="0">
            <a:latin typeface="Georgia" panose="02040502050405020303" pitchFamily="18" charset="0"/>
          </a:endParaRPr>
        </a:p>
      </dsp:txBody>
      <dsp:txXfrm>
        <a:off x="0" y="390969"/>
        <a:ext cx="10515600" cy="1360799"/>
      </dsp:txXfrm>
    </dsp:sp>
    <dsp:sp modelId="{4769F9D2-D862-F643-87B5-77C67F09A99E}">
      <dsp:nvSpPr>
        <dsp:cNvPr id="0" name=""/>
        <dsp:cNvSpPr/>
      </dsp:nvSpPr>
      <dsp:spPr>
        <a:xfrm>
          <a:off x="525780" y="3672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>
              <a:latin typeface="Georgia" panose="02040502050405020303" pitchFamily="18" charset="0"/>
            </a:rPr>
            <a:t>Vectorization / </a:t>
          </a:r>
          <a:r>
            <a:rPr lang="en-US" sz="2400" kern="1200" dirty="0">
              <a:latin typeface="Georgia" panose="02040502050405020303" pitchFamily="18" charset="0"/>
            </a:rPr>
            <a:t>Transformation</a:t>
          </a:r>
        </a:p>
      </dsp:txBody>
      <dsp:txXfrm>
        <a:off x="560365" y="71314"/>
        <a:ext cx="7291750" cy="639310"/>
      </dsp:txXfrm>
    </dsp:sp>
    <dsp:sp modelId="{453FAEE9-5CEF-E14B-B90D-66B17D258930}">
      <dsp:nvSpPr>
        <dsp:cNvPr id="0" name=""/>
        <dsp:cNvSpPr/>
      </dsp:nvSpPr>
      <dsp:spPr>
        <a:xfrm>
          <a:off x="0" y="2235609"/>
          <a:ext cx="10515600" cy="20789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Georgia" panose="02040502050405020303" pitchFamily="18" charset="0"/>
            </a:rPr>
            <a:t>Bag of Words (</a:t>
          </a:r>
          <a:r>
            <a:rPr lang="en-US" sz="2400" b="0" i="0" kern="1200" dirty="0" err="1">
              <a:latin typeface="Georgia" panose="02040502050405020303" pitchFamily="18" charset="0"/>
            </a:rPr>
            <a:t>BoW</a:t>
          </a:r>
          <a:r>
            <a:rPr lang="en-US" sz="2400" b="0" i="0" kern="1200" dirty="0">
              <a:latin typeface="Georgia" panose="02040502050405020303" pitchFamily="18" charset="0"/>
            </a:rPr>
            <a:t>)</a:t>
          </a:r>
          <a:endParaRPr lang="en-US" sz="2400" kern="1200" dirty="0">
            <a:latin typeface="Georgia" panose="02040502050405020303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>
              <a:latin typeface="Georgia" panose="02040502050405020303" pitchFamily="18" charset="0"/>
            </a:rPr>
            <a:t>Term Frequency-Inverse Document Frequency (TF-IDF)</a:t>
          </a:r>
          <a:endParaRPr lang="en-US" sz="2400" kern="1200" dirty="0">
            <a:latin typeface="Georgia" panose="02040502050405020303" pitchFamily="18" charset="0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Georgia" panose="02040502050405020303" pitchFamily="18" charset="0"/>
            </a:rPr>
            <a:t>Document Term Matrix/Document Feature Matrix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i="0" u="sng" kern="1200" dirty="0">
              <a:latin typeface="Georgia" panose="02040502050405020303" pitchFamily="18" charset="0"/>
            </a:rPr>
            <a:t>Word Embeddings (like Word2Vec or </a:t>
          </a:r>
          <a:r>
            <a:rPr lang="en-US" sz="2400" b="1" i="0" u="sng" kern="1200" dirty="0">
              <a:latin typeface="Georgia" panose="02040502050405020303" pitchFamily="18" charset="0"/>
              <a:hlinkClick xmlns:r="http://schemas.openxmlformats.org/officeDocument/2006/relationships" r:id="rId1"/>
            </a:rPr>
            <a:t>GloVe</a:t>
          </a:r>
          <a:r>
            <a:rPr lang="en-US" sz="2400" b="1" i="0" u="sng" kern="1200" dirty="0">
              <a:latin typeface="Georgia" panose="02040502050405020303" pitchFamily="18" charset="0"/>
            </a:rPr>
            <a:t>).</a:t>
          </a:r>
          <a:endParaRPr lang="en-US" sz="2400" b="1" u="sng" kern="1200" dirty="0">
            <a:latin typeface="Georgia" panose="02040502050405020303" pitchFamily="18" charset="0"/>
          </a:endParaRPr>
        </a:p>
      </dsp:txBody>
      <dsp:txXfrm>
        <a:off x="0" y="2235609"/>
        <a:ext cx="10515600" cy="2078999"/>
      </dsp:txXfrm>
    </dsp:sp>
    <dsp:sp modelId="{0EA13B29-AC45-C546-A272-B3F41AC6AE8C}">
      <dsp:nvSpPr>
        <dsp:cNvPr id="0" name=""/>
        <dsp:cNvSpPr/>
      </dsp:nvSpPr>
      <dsp:spPr>
        <a:xfrm>
          <a:off x="525780" y="1881369"/>
          <a:ext cx="736092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i="0" kern="1200" dirty="0">
              <a:latin typeface="Georgia" panose="02040502050405020303" pitchFamily="18" charset="0"/>
            </a:rPr>
            <a:t>Vectorization / Transformation Types</a:t>
          </a:r>
          <a:endParaRPr lang="en-US" sz="2400" kern="1200" dirty="0">
            <a:latin typeface="Georgia" panose="02040502050405020303" pitchFamily="18" charset="0"/>
          </a:endParaRPr>
        </a:p>
      </dsp:txBody>
      <dsp:txXfrm>
        <a:off x="560365" y="1915954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086F2-AFEF-1249-A7C7-FFF7C3430CA7}">
      <dsp:nvSpPr>
        <dsp:cNvPr id="0" name=""/>
        <dsp:cNvSpPr/>
      </dsp:nvSpPr>
      <dsp:spPr>
        <a:xfrm>
          <a:off x="71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Loss of Order Information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25019" y="871531"/>
        <a:ext cx="1653656" cy="801880"/>
      </dsp:txXfrm>
    </dsp:sp>
    <dsp:sp modelId="{67C59BFB-9F32-2F4B-BFFB-D26A07971A3E}">
      <dsp:nvSpPr>
        <dsp:cNvPr id="0" name=""/>
        <dsp:cNvSpPr/>
      </dsp:nvSpPr>
      <dsp:spPr>
        <a:xfrm>
          <a:off x="170427" y="1698359"/>
          <a:ext cx="170355" cy="627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350"/>
              </a:lnTo>
              <a:lnTo>
                <a:pt x="170355" y="62735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41ECA-781F-E14E-BAC9-06DD5F6771CE}">
      <dsp:nvSpPr>
        <dsp:cNvPr id="0" name=""/>
        <dsp:cNvSpPr/>
      </dsp:nvSpPr>
      <dsp:spPr>
        <a:xfrm>
          <a:off x="340782" y="1911303"/>
          <a:ext cx="1897839" cy="828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“cat sat on mat” vs  “mat sat on cat”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365057" y="1935578"/>
        <a:ext cx="1849289" cy="780262"/>
      </dsp:txXfrm>
    </dsp:sp>
    <dsp:sp modelId="{38605BB3-14AF-374C-A24A-412D5D374B47}">
      <dsp:nvSpPr>
        <dsp:cNvPr id="0" name=""/>
        <dsp:cNvSpPr/>
      </dsp:nvSpPr>
      <dsp:spPr>
        <a:xfrm>
          <a:off x="170427" y="1698359"/>
          <a:ext cx="170355" cy="1680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588"/>
              </a:lnTo>
              <a:lnTo>
                <a:pt x="170355" y="1680588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03794-781F-1A44-9A08-F06890C34270}">
      <dsp:nvSpPr>
        <dsp:cNvPr id="0" name=""/>
        <dsp:cNvSpPr/>
      </dsp:nvSpPr>
      <dsp:spPr>
        <a:xfrm>
          <a:off x="340782" y="2953060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"cat", "sat", "mat"</a:t>
          </a:r>
        </a:p>
      </dsp:txBody>
      <dsp:txXfrm>
        <a:off x="365730" y="2978008"/>
        <a:ext cx="1312945" cy="801880"/>
      </dsp:txXfrm>
    </dsp:sp>
    <dsp:sp modelId="{348747DA-CBEA-5A4F-A0E8-BC4B22BA2062}">
      <dsp:nvSpPr>
        <dsp:cNvPr id="0" name=""/>
        <dsp:cNvSpPr/>
      </dsp:nvSpPr>
      <dsp:spPr>
        <a:xfrm>
          <a:off x="2664509" y="846583"/>
          <a:ext cx="1815867" cy="13947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Lack of Context/</a:t>
          </a:r>
          <a:r>
            <a:rPr lang="en-US" sz="2000" i="0" kern="1200">
              <a:latin typeface="Georgia" panose="02040502050405020303" pitchFamily="18" charset="0"/>
            </a:rPr>
            <a:t>Homonyms and Polysemy/Synonyms</a:t>
          </a:r>
          <a:r>
            <a:rPr lang="en-US" sz="2000" kern="1200">
              <a:latin typeface="Georgia" panose="02040502050405020303" pitchFamily="18" charset="0"/>
            </a:rPr>
            <a:t> 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2705360" y="887434"/>
        <a:ext cx="1734165" cy="1313064"/>
      </dsp:txXfrm>
    </dsp:sp>
    <dsp:sp modelId="{75B45D15-6997-4141-B146-76BA60684C3D}">
      <dsp:nvSpPr>
        <dsp:cNvPr id="0" name=""/>
        <dsp:cNvSpPr/>
      </dsp:nvSpPr>
      <dsp:spPr>
        <a:xfrm>
          <a:off x="2846096" y="2241349"/>
          <a:ext cx="181586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81586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0335D-41E6-0D44-9AD9-9C790A762D62}">
      <dsp:nvSpPr>
        <dsp:cNvPr id="0" name=""/>
        <dsp:cNvSpPr/>
      </dsp:nvSpPr>
      <dsp:spPr>
        <a:xfrm>
          <a:off x="3027682" y="2454294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lead, bank, joyful, elated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3052630" y="2479242"/>
        <a:ext cx="1312945" cy="801880"/>
      </dsp:txXfrm>
    </dsp:sp>
    <dsp:sp modelId="{BC85CA83-02AE-7A43-B2D6-6BC7131C8AAC}">
      <dsp:nvSpPr>
        <dsp:cNvPr id="0" name=""/>
        <dsp:cNvSpPr/>
      </dsp:nvSpPr>
      <dsp:spPr>
        <a:xfrm>
          <a:off x="4906265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>
              <a:latin typeface="Georgia" panose="02040502050405020303" pitchFamily="18" charset="0"/>
            </a:rPr>
            <a:t>Handling Negations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4931213" y="871531"/>
        <a:ext cx="1653656" cy="801880"/>
      </dsp:txXfrm>
    </dsp:sp>
    <dsp:sp modelId="{1EB4402D-DA5E-7A4C-AC75-8985699874C4}">
      <dsp:nvSpPr>
        <dsp:cNvPr id="0" name=""/>
        <dsp:cNvSpPr/>
      </dsp:nvSpPr>
      <dsp:spPr>
        <a:xfrm>
          <a:off x="7035705" y="846583"/>
          <a:ext cx="1703552" cy="1225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Sparse Representations/</a:t>
          </a:r>
          <a:r>
            <a:rPr lang="en-US" sz="2000" i="0" kern="1200">
              <a:latin typeface="Georgia" panose="02040502050405020303" pitchFamily="18" charset="0"/>
            </a:rPr>
            <a:t>Scalability</a:t>
          </a:r>
          <a:r>
            <a:rPr lang="en-US" sz="2000" kern="1200">
              <a:latin typeface="Georgia" panose="02040502050405020303" pitchFamily="18" charset="0"/>
            </a:rPr>
            <a:t> 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7071592" y="882470"/>
        <a:ext cx="1631778" cy="1153497"/>
      </dsp:txXfrm>
    </dsp:sp>
    <dsp:sp modelId="{3667E2A2-DC24-AB44-8134-16B2294A5F4E}">
      <dsp:nvSpPr>
        <dsp:cNvPr id="0" name=""/>
        <dsp:cNvSpPr/>
      </dsp:nvSpPr>
      <dsp:spPr>
        <a:xfrm>
          <a:off x="7206060" y="2071855"/>
          <a:ext cx="170355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70355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BB7D0-B301-894D-B410-C387F36640C6}">
      <dsp:nvSpPr>
        <dsp:cNvPr id="0" name=""/>
        <dsp:cNvSpPr/>
      </dsp:nvSpPr>
      <dsp:spPr>
        <a:xfrm>
          <a:off x="7376415" y="2284799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Harder to model </a:t>
          </a:r>
        </a:p>
      </dsp:txBody>
      <dsp:txXfrm>
        <a:off x="7401363" y="2309747"/>
        <a:ext cx="1312945" cy="801880"/>
      </dsp:txXfrm>
    </dsp:sp>
    <dsp:sp modelId="{C0A76F52-346F-6B45-9DC7-6DE9A0D6FEA9}">
      <dsp:nvSpPr>
        <dsp:cNvPr id="0" name=""/>
        <dsp:cNvSpPr/>
      </dsp:nvSpPr>
      <dsp:spPr>
        <a:xfrm>
          <a:off x="7206060" y="2071855"/>
          <a:ext cx="170355" cy="1703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552"/>
              </a:lnTo>
              <a:lnTo>
                <a:pt x="170355" y="170355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0D699-40F2-3A4B-B242-5986DB032B37}">
      <dsp:nvSpPr>
        <dsp:cNvPr id="0" name=""/>
        <dsp:cNvSpPr/>
      </dsp:nvSpPr>
      <dsp:spPr>
        <a:xfrm>
          <a:off x="7376415" y="3349519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>
              <a:latin typeface="Georgia" panose="02040502050405020303" pitchFamily="18" charset="0"/>
            </a:rPr>
            <a:t>Huge amount of weights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7401363" y="3374467"/>
        <a:ext cx="1312945" cy="801880"/>
      </dsp:txXfrm>
    </dsp:sp>
    <dsp:sp modelId="{72B5024D-5050-7643-AE1E-FA647A0FFC79}">
      <dsp:nvSpPr>
        <dsp:cNvPr id="0" name=""/>
        <dsp:cNvSpPr/>
      </dsp:nvSpPr>
      <dsp:spPr>
        <a:xfrm>
          <a:off x="9165145" y="846583"/>
          <a:ext cx="1703552" cy="851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Georgia" panose="02040502050405020303" pitchFamily="18" charset="0"/>
            </a:rPr>
            <a:t>No Semantic Meaning</a:t>
          </a:r>
          <a:endParaRPr lang="en-US" sz="2000" kern="1200" dirty="0">
            <a:latin typeface="Georgia" panose="02040502050405020303" pitchFamily="18" charset="0"/>
          </a:endParaRPr>
        </a:p>
      </dsp:txBody>
      <dsp:txXfrm>
        <a:off x="9190093" y="871531"/>
        <a:ext cx="1653656" cy="801880"/>
      </dsp:txXfrm>
    </dsp:sp>
    <dsp:sp modelId="{95BE472B-A432-F141-AF35-002036CE299B}">
      <dsp:nvSpPr>
        <dsp:cNvPr id="0" name=""/>
        <dsp:cNvSpPr/>
      </dsp:nvSpPr>
      <dsp:spPr>
        <a:xfrm>
          <a:off x="9335501" y="1698359"/>
          <a:ext cx="170355" cy="63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832"/>
              </a:lnTo>
              <a:lnTo>
                <a:pt x="170355" y="63883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7D7D8-1F39-EB43-B9DA-6C20CC71F2A0}">
      <dsp:nvSpPr>
        <dsp:cNvPr id="0" name=""/>
        <dsp:cNvSpPr/>
      </dsp:nvSpPr>
      <dsp:spPr>
        <a:xfrm>
          <a:off x="9505856" y="1911303"/>
          <a:ext cx="1362841" cy="851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human language is not a bag of words!</a:t>
          </a:r>
          <a:endParaRPr lang="en-US" sz="1500" i="0" kern="1200" dirty="0">
            <a:latin typeface="Georgia" panose="02040502050405020303" pitchFamily="18" charset="0"/>
          </a:endParaRPr>
        </a:p>
      </dsp:txBody>
      <dsp:txXfrm>
        <a:off x="9530804" y="1936251"/>
        <a:ext cx="1312945" cy="801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8FBA4-AEC0-2D4F-81DB-122673A0D9D8}">
      <dsp:nvSpPr>
        <dsp:cNvPr id="0" name=""/>
        <dsp:cNvSpPr/>
      </dsp:nvSpPr>
      <dsp:spPr>
        <a:xfrm>
          <a:off x="0" y="2251706"/>
          <a:ext cx="6690022" cy="1477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Word embeddings aim to represent text in a way that maintains patterns of thought and reasoning in text data </a:t>
          </a:r>
        </a:p>
      </dsp:txBody>
      <dsp:txXfrm>
        <a:off x="0" y="2251706"/>
        <a:ext cx="6690022" cy="1477363"/>
      </dsp:txXfrm>
    </dsp:sp>
    <dsp:sp modelId="{DD02AB80-72D7-744A-B0E3-B1E36E2B8E43}">
      <dsp:nvSpPr>
        <dsp:cNvPr id="0" name=""/>
        <dsp:cNvSpPr/>
      </dsp:nvSpPr>
      <dsp:spPr>
        <a:xfrm rot="10800000">
          <a:off x="0" y="1682"/>
          <a:ext cx="6690022" cy="227218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Natural Human Language</a:t>
          </a:r>
        </a:p>
      </dsp:txBody>
      <dsp:txXfrm rot="-10800000">
        <a:off x="0" y="1682"/>
        <a:ext cx="6690022" cy="797536"/>
      </dsp:txXfrm>
    </dsp:sp>
    <dsp:sp modelId="{001C492E-F836-1047-AC77-96AD79F13A83}">
      <dsp:nvSpPr>
        <dsp:cNvPr id="0" name=""/>
        <dsp:cNvSpPr/>
      </dsp:nvSpPr>
      <dsp:spPr>
        <a:xfrm>
          <a:off x="816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Connections in meanings</a:t>
          </a:r>
        </a:p>
      </dsp:txBody>
      <dsp:txXfrm>
        <a:off x="816" y="799219"/>
        <a:ext cx="1337677" cy="679383"/>
      </dsp:txXfrm>
    </dsp:sp>
    <dsp:sp modelId="{232045A8-B871-474F-AB7F-17CEA3977B9B}">
      <dsp:nvSpPr>
        <dsp:cNvPr id="0" name=""/>
        <dsp:cNvSpPr/>
      </dsp:nvSpPr>
      <dsp:spPr>
        <a:xfrm>
          <a:off x="1338494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Synonyms </a:t>
          </a:r>
        </a:p>
      </dsp:txBody>
      <dsp:txXfrm>
        <a:off x="1338494" y="799219"/>
        <a:ext cx="1337677" cy="679383"/>
      </dsp:txXfrm>
    </dsp:sp>
    <dsp:sp modelId="{22795C93-5C22-7A4D-86ED-9E437CA734A8}">
      <dsp:nvSpPr>
        <dsp:cNvPr id="0" name=""/>
        <dsp:cNvSpPr/>
      </dsp:nvSpPr>
      <dsp:spPr>
        <a:xfrm>
          <a:off x="2676172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Paraphrasing</a:t>
          </a:r>
        </a:p>
      </dsp:txBody>
      <dsp:txXfrm>
        <a:off x="2676172" y="799219"/>
        <a:ext cx="1337677" cy="679383"/>
      </dsp:txXfrm>
    </dsp:sp>
    <dsp:sp modelId="{ED683378-268F-6845-A634-1CE17D1FF9EE}">
      <dsp:nvSpPr>
        <dsp:cNvPr id="0" name=""/>
        <dsp:cNvSpPr/>
      </dsp:nvSpPr>
      <dsp:spPr>
        <a:xfrm>
          <a:off x="4013849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Analogies </a:t>
          </a:r>
        </a:p>
      </dsp:txBody>
      <dsp:txXfrm>
        <a:off x="4013849" y="799219"/>
        <a:ext cx="1337677" cy="679383"/>
      </dsp:txXfrm>
    </dsp:sp>
    <dsp:sp modelId="{EEADD9B4-0DF9-9E42-9441-C6E89D20BD4D}">
      <dsp:nvSpPr>
        <dsp:cNvPr id="0" name=""/>
        <dsp:cNvSpPr/>
      </dsp:nvSpPr>
      <dsp:spPr>
        <a:xfrm>
          <a:off x="5351527" y="799219"/>
          <a:ext cx="1337677" cy="679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Polysemy</a:t>
          </a:r>
        </a:p>
      </dsp:txBody>
      <dsp:txXfrm>
        <a:off x="5351527" y="799219"/>
        <a:ext cx="1337677" cy="67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B77F4-594E-C345-9F24-9D30F0DF8AC5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392A9-A8C6-CF42-B6FD-DE06C7C9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6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B475-488F-EF79-02AB-024BCA24E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BF6B-297C-8080-7682-00AC8896A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0794-F19B-6B86-7509-71BA35BE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B95C-4AE8-CF4C-9952-4073C94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0C8E-3AB5-A948-5FBA-06E65243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1FA5-90C8-F9D1-C5E7-4A15C7B3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F9166-1E8A-0CB3-28D9-5F89D5DE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8519-1DB0-E9F5-05A7-7334BA66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D79E-F873-CCC1-336A-473B2973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BDAC-2FBA-CB48-EDC9-150B6FA2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5768F-E903-A065-1153-F94C4291B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EC2AB-0382-BE4D-C208-823B74F3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F3F9-719C-7D16-0509-B37C85EB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576E-F6A7-4201-7788-16854B19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B11B-9E47-60DF-EFD0-CA1EC2A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AD5-1964-21EC-25CE-0D446353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DCA3-5C75-0464-AB5E-CA02F09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03D1-DAB3-3516-C2E9-D167B2A8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D38F-9556-B473-6734-B67F000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34DE-A72E-9E13-F99F-A5281D0D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6EA4-D3C9-1E6D-BF63-7233973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34BD-5ED4-6DF5-2117-B71967B8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BAD0-D2BC-C7F1-C6F4-DDE27CD3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5E67-0741-8792-830F-B4A284AD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743E-B059-7CF7-7509-56F87A74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87F9-152F-76A7-5D32-C5BF21ED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0635-2810-5A84-A36F-45C5669F0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38A00-F0B3-FCDB-F3F6-8E38B9F6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21A97-35B1-FB67-DE58-C886BAF0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675E2-297D-108F-9E13-0309080B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D236-536E-16C9-8D5D-34B50542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4081-226E-EFD0-7198-FBC55448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E9A4-1107-256A-BB39-734CAE718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C85F4-D125-FC5E-A1BD-8437607C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A786B-1C3B-77FC-C9F4-EE4B47F19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8AB67-7B49-38D7-A070-65DE1D32C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1B79A-0602-EBCC-2FD7-F9D4290D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F8FC7-6237-15E4-1E51-44F78D7A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F8275-AAC3-66CE-7537-1DE8DC2F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0A97-1C2F-5C52-5ABE-6EFB7D8C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E8913-02B7-2E59-D90E-7B965FEE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A2EA8-7E31-80DC-1FEB-106DBB15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2299C-D398-57EC-91AE-694FE5E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A7FE-5670-EDF4-5D8B-BD2737DA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620D3-8088-3B74-473D-BA0DF3C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11658-8A2C-AA0E-D59A-3A67C70E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FDDC-9A6C-BEED-7371-3A8F1C6D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A75D-0359-6D2F-11EA-715EDBFD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25037-9367-F91D-AA06-52F1A86C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374A-F09C-A023-CB4A-3A1482BC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3645-157F-E4A3-8FA4-5AA5EDC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61E5-F9BC-3548-8EE1-FAFCC39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4EF9-C6A3-AB7F-066A-2DF3ED10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02AB3-4C20-AF70-0F32-F7616069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547A-78EC-7699-C1A9-238722556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504A-0FFE-CC86-CFBE-D0F0F5D0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BC919-E50B-E1DF-58D0-60FD8FA1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7F091-B117-E002-7C3E-8935D65C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40105-B09B-42CD-0249-0A8EEFFD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401EE-418A-6A03-0F22-FF367EEF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2621-DE9D-4A23-EA6D-7002E15D7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2866-F612-5E49-9AF7-6B4D4BD4A2FA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B3F0-A46D-C002-7090-2FC7B9F3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45AD-8CD5-95E7-8158-2EF7E2E1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1B4B-6973-124B-935C-F4CD93F99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vaka.github.io/pm/#/galaxy/word2vec-wiki?cx=-17&amp;cy=-237&amp;cz=-613&amp;lx=-0.0575&amp;ly=-0.9661&amp;lz=-0.2401&amp;lw=-0.0756&amp;ml=300&amp;s=1.75&amp;l=1&amp;v=d50_clea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as.org/doi/10.1073/pnas.17203471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chinelearninginterview.com/topics/natural-language-processing/what-is-the-difference-between-word2vec-and-glove/#:~:text=Glove%20model%20is%20based%20on,similar%20results%20for%20many%20tasks.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chinelearninginterview.com/topics/natural-language-processing/what-is-the-difference-between-word2vec-and-glove/#:~:text=Glove%20model%20is%20based%20on,similar%20results%20for%20many%20task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18A553-B5BB-412D-A774-6D67704B6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3D symbol designs">
            <a:extLst>
              <a:ext uri="{FF2B5EF4-FFF2-40B4-BE49-F238E27FC236}">
                <a16:creationId xmlns:a16="http://schemas.microsoft.com/office/drawing/2014/main" id="{73FA72D2-8A39-B0C7-1B99-BE0658AE68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718" b="8991"/>
          <a:stretch/>
        </p:blipFill>
        <p:spPr>
          <a:xfrm>
            <a:off x="13373" y="10"/>
            <a:ext cx="12165257" cy="6195062"/>
          </a:xfrm>
          <a:prstGeom prst="rect">
            <a:avLst/>
          </a:prstGeom>
        </p:spPr>
      </p:pic>
      <p:sp>
        <p:nvSpPr>
          <p:cNvPr id="51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F1D24-9F87-75C8-42AB-B9A53CBB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32" y="914399"/>
            <a:ext cx="9283781" cy="259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bg1"/>
                </a:solidFill>
                <a:latin typeface="Georgia" panose="02040502050405020303" pitchFamily="18" charset="0"/>
              </a:rPr>
              <a:t>Word Representation and Vectorization: </a:t>
            </a:r>
            <a:r>
              <a:rPr lang="en-US" sz="5000" b="0" i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Word Embeddings</a:t>
            </a:r>
            <a:endParaRPr lang="en-US" sz="50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2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B9DEF-5E0A-FA1A-44D8-E66C16D90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32" y="3602037"/>
            <a:ext cx="9283781" cy="244633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Namig Abbasov</a:t>
            </a:r>
          </a:p>
          <a:p>
            <a:r>
              <a:rPr lang="en-US" sz="2200">
                <a:solidFill>
                  <a:schemeClr val="bg1"/>
                </a:solidFill>
              </a:rPr>
              <a:t>Data Science and Analytics Unit</a:t>
            </a:r>
          </a:p>
          <a:p>
            <a:r>
              <a:rPr lang="en-US" sz="2200">
                <a:solidFill>
                  <a:schemeClr val="bg1"/>
                </a:solidFill>
              </a:rPr>
              <a:t>Arizona State University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6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urple lines and dots in space&#10;&#10;Description automatically generated">
            <a:extLst>
              <a:ext uri="{FF2B5EF4-FFF2-40B4-BE49-F238E27FC236}">
                <a16:creationId xmlns:a16="http://schemas.microsoft.com/office/drawing/2014/main" id="{D65603CE-F21D-BA1C-E6AE-AAC90EF18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58" b="7655"/>
          <a:stretch/>
        </p:blipFill>
        <p:spPr>
          <a:xfrm>
            <a:off x="-63590" y="22264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8FBDD-AB2B-E464-2855-998A784D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9159" y="3155478"/>
            <a:ext cx="13564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0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0000"/>
                </a:highlight>
              </a:rPr>
              <a:t>Popular Word Embeddings Models: Word2Vec and </a:t>
            </a:r>
            <a:r>
              <a:rPr lang="en-US" sz="3100" b="0" i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0000"/>
                </a:highlight>
                <a:hlinkClick r:id="rId3"/>
              </a:rPr>
              <a:t>GloVe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528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A diagram of different words&#10;&#10;Description automatically generated with medium confidence">
            <a:extLst>
              <a:ext uri="{FF2B5EF4-FFF2-40B4-BE49-F238E27FC236}">
                <a16:creationId xmlns:a16="http://schemas.microsoft.com/office/drawing/2014/main" id="{ABBDF796-DFD7-0017-5E7C-AB338C4E8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555625"/>
            <a:ext cx="2773363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F10826FC-0925-5B8A-4849-A50AAA9B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3213" y="555625"/>
            <a:ext cx="6800850" cy="46291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EA4F8-9B77-90CF-F7D5-5FC9AF75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4"/>
              </a:rPr>
              <a:t>Research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Word Embeddings </a:t>
            </a:r>
          </a:p>
        </p:txBody>
      </p:sp>
    </p:spTree>
    <p:extLst>
      <p:ext uri="{BB962C8B-B14F-4D97-AF65-F5344CB8AC3E}">
        <p14:creationId xmlns:p14="http://schemas.microsoft.com/office/powerpoint/2010/main" val="8331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BE05C-6A85-8984-6F76-DA652D58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i="0" kern="1200" dirty="0">
                <a:effectLst/>
                <a:latin typeface="Georgia" panose="02040502050405020303" pitchFamily="18" charset="0"/>
              </a:rPr>
              <a:t>Text Transformation: Putting Text </a:t>
            </a:r>
            <a:r>
              <a:rPr lang="en-US" sz="3600" b="1" kern="1200" dirty="0">
                <a:latin typeface="Georgia" panose="02040502050405020303" pitchFamily="18" charset="0"/>
              </a:rPr>
              <a:t>into Structure Data</a:t>
            </a:r>
            <a:endParaRPr lang="en-US" sz="3600" kern="1200" dirty="0">
              <a:latin typeface="Georgia" panose="02040502050405020303" pitchFamily="18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9ACF59C-3DAD-562F-F6AA-82C263A4C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628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305AD-F53E-D9D9-B1B2-6DE6DDE7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695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Problems with Bag of Words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CBF2A31-E24B-1CCD-C53A-AF42B92D9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30775"/>
              </p:ext>
            </p:extLst>
          </p:nvPr>
        </p:nvGraphicFramePr>
        <p:xfrm>
          <a:off x="485030" y="1129085"/>
          <a:ext cx="10868770" cy="50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C621-3531-8781-4315-2F6D88CA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688" y="329184"/>
            <a:ext cx="7626096" cy="1184823"/>
          </a:xfrm>
        </p:spPr>
        <p:txBody>
          <a:bodyPr anchor="b">
            <a:normAutofit/>
          </a:bodyPr>
          <a:lstStyle/>
          <a:p>
            <a:r>
              <a:rPr lang="en-US" sz="4500" dirty="0">
                <a:effectLst/>
                <a:latin typeface="Helvetica" pitchFamily="2" charset="0"/>
              </a:rPr>
              <a:t>Why Word Embeddings?</a:t>
            </a:r>
            <a:endParaRPr lang="en-US" sz="4500" dirty="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5E6C2816-3462-AC9E-165D-3C5AFDC3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0" r="1206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863F99E-8382-D103-A0CC-B1A298371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372"/>
              </p:ext>
            </p:extLst>
          </p:nvPr>
        </p:nvGraphicFramePr>
        <p:xfrm>
          <a:off x="5297762" y="2706624"/>
          <a:ext cx="6690022" cy="373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489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BCEA90-F7D5-4EC1-9BE2-5A49A20F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48F91B-FA65-4A06-A177-8CCF7EBC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78410" cy="6195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ke and mountain">
            <a:extLst>
              <a:ext uri="{FF2B5EF4-FFF2-40B4-BE49-F238E27FC236}">
                <a16:creationId xmlns:a16="http://schemas.microsoft.com/office/drawing/2014/main" id="{662900C6-E9F8-4A68-D28E-EBD7FE75E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4204" r="50464" b="-1"/>
          <a:stretch/>
        </p:blipFill>
        <p:spPr>
          <a:xfrm>
            <a:off x="3992389" y="0"/>
            <a:ext cx="4207224" cy="6195072"/>
          </a:xfrm>
          <a:prstGeom prst="rect">
            <a:avLst/>
          </a:prstGeom>
        </p:spPr>
      </p:pic>
      <p:sp>
        <p:nvSpPr>
          <p:cNvPr id="19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8BFF-8F38-E78B-6FE5-165E7B4A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914399"/>
            <a:ext cx="9432008" cy="3419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300" b="0" i="1" kern="120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“You shall know a word by the company it keeps!” </a:t>
            </a:r>
            <a:br>
              <a:rPr lang="en-US" sz="4300" b="0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3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John Rupert Firth</a:t>
            </a:r>
            <a:br>
              <a:rPr lang="en-US" sz="43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3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779F6-5395-4B82-BDCB-4ADF6A5B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0191CD-D48F-4F7A-8077-0380603A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13609-880F-B64D-2807-51DD5F4F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038634" cy="1128068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i="0" dirty="0">
                <a:effectLst/>
                <a:latin typeface="Söhne"/>
              </a:rPr>
              <a:t>Embedding Words into Vector Spaces</a:t>
            </a:r>
            <a:endParaRPr lang="en-US" sz="3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23AA-C647-296A-D45F-308F8EA1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2" y="2577745"/>
            <a:ext cx="4410018" cy="3743252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Context Over Counts:</a:t>
            </a:r>
            <a:r>
              <a:rPr lang="en-US" sz="1200" b="0" i="0" dirty="0">
                <a:effectLst/>
                <a:latin typeface="Söhne"/>
              </a:rPr>
              <a:t> Assess contexts in which words co-occur, beyond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Vector Space Embedding:</a:t>
            </a:r>
            <a:r>
              <a:rPr lang="en-US" sz="1200" b="0" i="0" dirty="0">
                <a:effectLst/>
                <a:latin typeface="Söhne"/>
              </a:rPr>
              <a:t> Utilize patterns of co-occurrence to map each word into an N-dimensional vector space, effectively "embedding" terms into this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Visual Analogy:</a:t>
            </a:r>
            <a:r>
              <a:rPr lang="en-US" sz="1200" b="0" i="0" dirty="0">
                <a:effectLst/>
                <a:latin typeface="Söhne"/>
              </a:rPr>
              <a:t> If visualized in two dimensions, this embedding is similar to plotting locations on a map using latitude and longitude.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Söhne"/>
              </a:rPr>
              <a:t>Example:</a:t>
            </a:r>
            <a:r>
              <a:rPr lang="en-US" sz="1200" b="0" i="0" dirty="0">
                <a:effectLst/>
                <a:latin typeface="Söhne"/>
              </a:rPr>
              <a:t> Like measuring the distance from Phoenix  to Flagstaff, we can quantify the "distance" between any two words in this space, revealing their relationship.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1" dirty="0">
                <a:effectLst/>
                <a:latin typeface="Söhne"/>
              </a:rPr>
              <a:t>Insight:</a:t>
            </a:r>
            <a:r>
              <a:rPr lang="en-US" sz="1200" b="0" i="0" dirty="0">
                <a:effectLst/>
                <a:latin typeface="Söhne"/>
              </a:rPr>
              <a:t> Closer "distances" between words (e.g., Phoenix is closer to Flagstaff than Portland) signify stronger contextual relationships or similarities.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Word Embedding Example 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"Apple"</a:t>
            </a:r>
            <a:r>
              <a:rPr lang="en-US" sz="1200" b="0" i="0" dirty="0">
                <a:effectLst/>
                <a:latin typeface="Söhne"/>
              </a:rPr>
              <a:t> embedded as [0.8, 0.2]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"Banana"</a:t>
            </a:r>
            <a:r>
              <a:rPr lang="en-US" sz="1200" b="0" i="0" dirty="0">
                <a:effectLst/>
                <a:latin typeface="Söhne"/>
              </a:rPr>
              <a:t> embedded as [0.79, 0.21]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"Car"</a:t>
            </a:r>
            <a:r>
              <a:rPr lang="en-US" sz="1200" b="0" i="0" dirty="0">
                <a:effectLst/>
                <a:latin typeface="Söhne"/>
              </a:rPr>
              <a:t> might be embedded as [0.1, 0.9]</a:t>
            </a:r>
          </a:p>
          <a:p>
            <a:pPr lvl="1"/>
            <a:r>
              <a:rPr lang="en-US" sz="1200" b="1" i="0" dirty="0">
                <a:effectLst/>
                <a:latin typeface="Söhne"/>
              </a:rPr>
              <a:t>"Bus"</a:t>
            </a:r>
            <a:r>
              <a:rPr lang="en-US" sz="1200" b="0" i="0" dirty="0">
                <a:effectLst/>
                <a:latin typeface="Söhne"/>
              </a:rPr>
              <a:t> might be embedded as [0.11, 0.89]</a:t>
            </a:r>
            <a:br>
              <a:rPr lang="en-US" sz="1200" dirty="0"/>
            </a:br>
            <a:endParaRPr lang="en-US" sz="1200" b="0" i="0" dirty="0">
              <a:effectLst/>
              <a:latin typeface="Söhne"/>
            </a:endParaRPr>
          </a:p>
          <a:p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8397FFA8-C68F-0A7A-11C8-BBF53B72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60" y="537003"/>
            <a:ext cx="7125816" cy="569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3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55A8C-75DE-B570-8719-76AEA219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843016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Embedding Words into Vector Spaces: 3D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FB0D5-67BE-7A07-5C38-9EE16160C7C6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"Apple": [0.8, 0.2, 0.5],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"Banana": [0.79, 0.21, 0.55],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"Car": [0.1, 0.9, 0.2],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"Bus": [0.11, 0.89, 0.25]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07828-9ED2-4311-0783-5341150A03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 r="2" b="2"/>
          <a:stretch/>
        </p:blipFill>
        <p:spPr bwMode="auto">
          <a:xfrm>
            <a:off x="6099048" y="707760"/>
            <a:ext cx="5458968" cy="54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AAA8A-28DD-ED32-6E2D-6799511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T Serif" panose="020A0603040505020204" pitchFamily="18" charset="77"/>
                <a:hlinkClick r:id="rId2"/>
              </a:rPr>
              <a:t>A</a:t>
            </a:r>
            <a:r>
              <a:rPr lang="en-US" sz="2400" b="0" i="0" dirty="0">
                <a:effectLst/>
                <a:latin typeface="PT Serif" panose="020A0603040505020204" pitchFamily="18" charset="77"/>
                <a:hlinkClick r:id="rId2"/>
              </a:rPr>
              <a:t>rithmetic on Embeddings to Derive meaning</a:t>
            </a:r>
            <a:endParaRPr lang="en-US" sz="2400" dirty="0"/>
          </a:p>
        </p:txBody>
      </p:sp>
      <p:pic>
        <p:nvPicPr>
          <p:cNvPr id="7" name="Content Placeholder 6" descr="A diagram of different directions&#10;&#10;Description automatically generated">
            <a:extLst>
              <a:ext uri="{FF2B5EF4-FFF2-40B4-BE49-F238E27FC236}">
                <a16:creationId xmlns:a16="http://schemas.microsoft.com/office/drawing/2014/main" id="{4694CC18-4C61-8285-B470-ECC0C593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509047"/>
            <a:ext cx="6647688" cy="37393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8965C-5FC4-DC33-3AF5-5A2236A9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Arbitrary 2D vectors: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Berlin: [2, 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Germany: [2, 2]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France: [0, 1]</a:t>
            </a:r>
          </a:p>
          <a:p>
            <a:pPr marL="0" indent="0">
              <a:buNone/>
            </a:pPr>
            <a:r>
              <a:rPr lang="en-US" sz="1700" dirty="0"/>
              <a:t>Compute Paris: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Start with Berlin: [2, 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Subtract Germany: [2, 1] - [2, 2] = [0, -1]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dirty="0"/>
              <a:t>Add France: [0, -1] + [0, 1] = [0, 0]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280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0CC93-57E0-0741-5B82-93F1FF4D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dirty="0">
                <a:solidFill>
                  <a:schemeClr val="bg1"/>
                </a:solidFill>
              </a:rPr>
              <a:t>Popular Word Embeddings Models: </a:t>
            </a:r>
            <a:r>
              <a:rPr lang="en-US" sz="3200" b="1" kern="1200" dirty="0">
                <a:solidFill>
                  <a:srgbClr val="0563C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lang="en-US" sz="3200" b="1" i="0" kern="1200" dirty="0">
                <a:solidFill>
                  <a:srgbClr val="0563C1"/>
                </a:solidFill>
                <a:effectLst/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ord2Vec </a:t>
            </a:r>
            <a:r>
              <a:rPr lang="en-US" sz="32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Glove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5C39DF-A920-C7C7-5BDD-CA399090F7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1318" y="1675227"/>
            <a:ext cx="934936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3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525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Helvetica</vt:lpstr>
      <vt:lpstr>PT Serif</vt:lpstr>
      <vt:lpstr>Söhne</vt:lpstr>
      <vt:lpstr>Office Theme</vt:lpstr>
      <vt:lpstr>Word Representation and Vectorization: Word Embeddings</vt:lpstr>
      <vt:lpstr>Text Transformation: Putting Text into Structure Data</vt:lpstr>
      <vt:lpstr>Problems with Bag of Words</vt:lpstr>
      <vt:lpstr>Why Word Embeddings?</vt:lpstr>
      <vt:lpstr>“You shall know a word by the company it keeps!”  John Rupert Firth </vt:lpstr>
      <vt:lpstr>Embedding Words into Vector Spaces</vt:lpstr>
      <vt:lpstr>Embedding Words into Vector Spaces: 3D</vt:lpstr>
      <vt:lpstr>Arithmetic on Embeddings to Derive meaning</vt:lpstr>
      <vt:lpstr>Popular Word Embeddings Models: Word2Vec and Glove</vt:lpstr>
      <vt:lpstr>Popular Word Embeddings Models: Word2Vec and GloVe</vt:lpstr>
      <vt:lpstr>Research Using Word Embeddings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Namig Abbasov</dc:creator>
  <cp:lastModifiedBy>Namig Abbasov</cp:lastModifiedBy>
  <cp:revision>15</cp:revision>
  <dcterms:created xsi:type="dcterms:W3CDTF">2024-03-18T16:01:26Z</dcterms:created>
  <dcterms:modified xsi:type="dcterms:W3CDTF">2024-06-12T21:12:05Z</dcterms:modified>
</cp:coreProperties>
</file>