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FD22-DF69-4966-99E6-3FDE229E42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9BF7-B88B-429D-B971-35062093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FD22-DF69-4966-99E6-3FDE229E42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9BF7-B88B-429D-B971-35062093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FD22-DF69-4966-99E6-3FDE229E42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9BF7-B88B-429D-B971-35062093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FD22-DF69-4966-99E6-3FDE229E42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9BF7-B88B-429D-B971-35062093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1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FD22-DF69-4966-99E6-3FDE229E42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9BF7-B88B-429D-B971-35062093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2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FD22-DF69-4966-99E6-3FDE229E42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9BF7-B88B-429D-B971-35062093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1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FD22-DF69-4966-99E6-3FDE229E42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9BF7-B88B-429D-B971-35062093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FD22-DF69-4966-99E6-3FDE229E42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9BF7-B88B-429D-B971-35062093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5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FD22-DF69-4966-99E6-3FDE229E42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9BF7-B88B-429D-B971-35062093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FD22-DF69-4966-99E6-3FDE229E42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9BF7-B88B-429D-B971-35062093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7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FD22-DF69-4966-99E6-3FDE229E42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9BF7-B88B-429D-B971-35062093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CFD22-DF69-4966-99E6-3FDE229E42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9BF7-B88B-429D-B971-350620933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9" y="-18854"/>
            <a:ext cx="9768053" cy="72869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633" y="895546"/>
            <a:ext cx="952107" cy="3403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62656"/>
              </p:ext>
            </p:extLst>
          </p:nvPr>
        </p:nvGraphicFramePr>
        <p:xfrm>
          <a:off x="5991255" y="4641217"/>
          <a:ext cx="4076572" cy="1778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286">
                  <a:extLst>
                    <a:ext uri="{9D8B030D-6E8A-4147-A177-3AD203B41FA5}">
                      <a16:colId xmlns:a16="http://schemas.microsoft.com/office/drawing/2014/main" val="1450702621"/>
                    </a:ext>
                  </a:extLst>
                </a:gridCol>
                <a:gridCol w="2038286">
                  <a:extLst>
                    <a:ext uri="{9D8B030D-6E8A-4147-A177-3AD203B41FA5}">
                      <a16:colId xmlns:a16="http://schemas.microsoft.com/office/drawing/2014/main" val="4091538135"/>
                    </a:ext>
                  </a:extLst>
                </a:gridCol>
              </a:tblGrid>
              <a:tr h="4446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44993"/>
                  </a:ext>
                </a:extLst>
              </a:tr>
              <a:tr h="4446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26834"/>
                  </a:ext>
                </a:extLst>
              </a:tr>
              <a:tr h="4446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083797"/>
                  </a:ext>
                </a:extLst>
              </a:tr>
              <a:tr h="4446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331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98482" y="4449452"/>
            <a:ext cx="1574277" cy="179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Component Trends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91255" y="4641217"/>
            <a:ext cx="3510964" cy="1778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92688"/>
              </p:ext>
            </p:extLst>
          </p:nvPr>
        </p:nvGraphicFramePr>
        <p:xfrm>
          <a:off x="6137372" y="4788755"/>
          <a:ext cx="3218730" cy="1455926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09365">
                  <a:extLst>
                    <a:ext uri="{9D8B030D-6E8A-4147-A177-3AD203B41FA5}">
                      <a16:colId xmlns:a16="http://schemas.microsoft.com/office/drawing/2014/main" val="363424693"/>
                    </a:ext>
                  </a:extLst>
                </a:gridCol>
                <a:gridCol w="1609365">
                  <a:extLst>
                    <a:ext uri="{9D8B030D-6E8A-4147-A177-3AD203B41FA5}">
                      <a16:colId xmlns:a16="http://schemas.microsoft.com/office/drawing/2014/main" val="3532184139"/>
                    </a:ext>
                  </a:extLst>
                </a:gridCol>
              </a:tblGrid>
              <a:tr h="453643">
                <a:tc>
                  <a:txBody>
                    <a:bodyPr/>
                    <a:lstStyle/>
                    <a:p>
                      <a:r>
                        <a:rPr lang="en-US" sz="1200" dirty="0"/>
                        <a:t>Components</a:t>
                      </a:r>
                      <a:r>
                        <a:rPr lang="en-US" sz="1200" baseline="0" dirty="0"/>
                        <a:t> Involved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773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Time to 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406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Estimated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10305"/>
                  </a:ext>
                </a:extLst>
              </a:tr>
              <a:tr h="453643">
                <a:tc>
                  <a:txBody>
                    <a:bodyPr/>
                    <a:lstStyle/>
                    <a:p>
                      <a:r>
                        <a:rPr lang="en-US" sz="1200" dirty="0"/>
                        <a:t>Similar recent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344754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8717737" y="218428"/>
            <a:ext cx="688157" cy="6598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41454" y="1387314"/>
            <a:ext cx="688157" cy="6598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11044" y="5894896"/>
            <a:ext cx="688157" cy="6598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85604" y="4933360"/>
            <a:ext cx="688157" cy="6598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78839" y="5078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4279" y="6049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4689" y="1532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10972" y="363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523182" y="2549948"/>
            <a:ext cx="688157" cy="6598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6417" y="2695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79291" y="461913"/>
            <a:ext cx="217759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Heatmap of campus issues.</a:t>
            </a:r>
          </a:p>
          <a:p>
            <a:r>
              <a:rPr lang="en-US" sz="1600" dirty="0"/>
              <a:t>Filter by: Date(last week/month/year), building level, type of issue(topic wise)</a:t>
            </a:r>
          </a:p>
          <a:p>
            <a:endParaRPr lang="en-US" sz="1600" dirty="0"/>
          </a:p>
          <a:p>
            <a:r>
              <a:rPr lang="en-US" sz="1600" dirty="0"/>
              <a:t>2. Issue classification(Important issue topics)</a:t>
            </a:r>
          </a:p>
          <a:p>
            <a:endParaRPr lang="en-US" sz="1600" dirty="0"/>
          </a:p>
          <a:p>
            <a:r>
              <a:rPr lang="en-US" sz="1600" dirty="0"/>
              <a:t>3. Component Failure trends(filter by dates and components)</a:t>
            </a:r>
          </a:p>
          <a:p>
            <a:endParaRPr lang="en-US" sz="1600" dirty="0"/>
          </a:p>
          <a:p>
            <a:r>
              <a:rPr lang="en-US" sz="1600" dirty="0"/>
              <a:t>4. Predictive models:</a:t>
            </a:r>
          </a:p>
          <a:p>
            <a:r>
              <a:rPr lang="en-US" sz="1600" dirty="0"/>
              <a:t>Enter ticket text and get: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Components of issue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Cost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Time to fix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Similar issues from past</a:t>
            </a:r>
          </a:p>
          <a:p>
            <a:r>
              <a:rPr lang="en-US" sz="1600" dirty="0"/>
              <a:t>5. Options/Other dashboard links</a:t>
            </a:r>
          </a:p>
        </p:txBody>
      </p:sp>
    </p:spTree>
    <p:extLst>
      <p:ext uri="{BB962C8B-B14F-4D97-AF65-F5344CB8AC3E}">
        <p14:creationId xmlns:p14="http://schemas.microsoft.com/office/powerpoint/2010/main" val="174353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94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JAJOO (Student)</dc:creator>
  <cp:lastModifiedBy>ARJUN JAJOO (Student)</cp:lastModifiedBy>
  <cp:revision>5</cp:revision>
  <dcterms:created xsi:type="dcterms:W3CDTF">2018-04-10T05:37:34Z</dcterms:created>
  <dcterms:modified xsi:type="dcterms:W3CDTF">2018-04-10T16:03:53Z</dcterms:modified>
</cp:coreProperties>
</file>