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2"/>
    <p:sldId id="268" r:id="rId3"/>
    <p:sldId id="269" r:id="rId4"/>
    <p:sldId id="260" r:id="rId5"/>
    <p:sldId id="261" r:id="rId6"/>
    <p:sldId id="271" r:id="rId7"/>
    <p:sldId id="262" r:id="rId8"/>
    <p:sldId id="272" r:id="rId9"/>
    <p:sldId id="266" r:id="rId10"/>
    <p:sldId id="270" r:id="rId11"/>
    <p:sldId id="273" r:id="rId12"/>
    <p:sldId id="274"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Chaudhari" userId="8e7bf6dedf07c4b0" providerId="LiveId" clId="{3290DE45-3A37-41FB-9E34-B30A10B17FCE}"/>
    <pc:docChg chg="custSel modSld">
      <pc:chgData name="Akash Chaudhari" userId="8e7bf6dedf07c4b0" providerId="LiveId" clId="{3290DE45-3A37-41FB-9E34-B30A10B17FCE}" dt="2021-01-10T15:46:23.955" v="0" actId="478"/>
      <pc:docMkLst>
        <pc:docMk/>
      </pc:docMkLst>
      <pc:sldChg chg="delSp mod">
        <pc:chgData name="Akash Chaudhari" userId="8e7bf6dedf07c4b0" providerId="LiveId" clId="{3290DE45-3A37-41FB-9E34-B30A10B17FCE}" dt="2021-01-10T15:46:23.955" v="0" actId="478"/>
        <pc:sldMkLst>
          <pc:docMk/>
          <pc:sldMk cId="0" sldId="273"/>
        </pc:sldMkLst>
        <pc:spChg chg="del">
          <ac:chgData name="Akash Chaudhari" userId="8e7bf6dedf07c4b0" providerId="LiveId" clId="{3290DE45-3A37-41FB-9E34-B30A10B17FCE}" dt="2021-01-10T15:46:23.955" v="0" actId="478"/>
          <ac:spMkLst>
            <pc:docMk/>
            <pc:sldMk cId="0" sldId="27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extLst>
      <p:ext uri="{BB962C8B-B14F-4D97-AF65-F5344CB8AC3E}">
        <p14:creationId xmlns:p14="http://schemas.microsoft.com/office/powerpoint/2010/main" val="419589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08AF9D-15A3-4F42-A4AC-FD5DCD896512}" type="datetime1">
              <a:rPr lang="en-US" smtClean="0"/>
              <a:pPr/>
              <a:t>1/10/2021</a:t>
            </a:fld>
            <a:endParaRPr lang="en-US"/>
          </a:p>
        </p:txBody>
      </p:sp>
      <p:sp>
        <p:nvSpPr>
          <p:cNvPr id="17" name="Footer Placeholder 16"/>
          <p:cNvSpPr>
            <a:spLocks noGrp="1"/>
          </p:cNvSpPr>
          <p:nvPr>
            <p:ph type="ftr" sz="quarter" idx="11"/>
          </p:nvPr>
        </p:nvSpPr>
        <p:spPr/>
        <p:txBody>
          <a:bodyPr/>
          <a:lstStyle/>
          <a:p>
            <a:r>
              <a:rPr lang="en-US"/>
              <a:t>SFIT- IT department                     Project Title                                  </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1/10/2021</a:t>
            </a:fld>
            <a:endParaRPr lang="en-US"/>
          </a:p>
        </p:txBody>
      </p:sp>
      <p:sp>
        <p:nvSpPr>
          <p:cNvPr id="5" name="Footer Placeholder 4"/>
          <p:cNvSpPr>
            <a:spLocks noGrp="1"/>
          </p:cNvSpPr>
          <p:nvPr>
            <p:ph type="ftr" sz="quarter" idx="11"/>
          </p:nvPr>
        </p:nvSpPr>
        <p:spPr/>
        <p:txBody>
          <a:bodyPr/>
          <a:lstStyle/>
          <a:p>
            <a:r>
              <a:rPr lang="en-US"/>
              <a:t>SFIT- IT department                     Project Title                                  </a:t>
            </a: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1/10/2021</a:t>
            </a:fld>
            <a:endParaRPr lang="en-US"/>
          </a:p>
        </p:txBody>
      </p:sp>
      <p:sp>
        <p:nvSpPr>
          <p:cNvPr id="5" name="Footer Placeholder 4"/>
          <p:cNvSpPr>
            <a:spLocks noGrp="1"/>
          </p:cNvSpPr>
          <p:nvPr>
            <p:ph type="ftr" sz="quarter" idx="11"/>
          </p:nvPr>
        </p:nvSpPr>
        <p:spPr/>
        <p:txBody>
          <a:bodyPr/>
          <a:lstStyle/>
          <a:p>
            <a:r>
              <a:rPr lang="en-US"/>
              <a:t>SFIT- IT department                     Project Title                                  </a:t>
            </a: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FD92F99-C674-430F-9A97-9B082ADD592F}" type="datetime1">
              <a:rPr lang="en-US" smtClean="0"/>
              <a:pPr/>
              <a:t>1/10/2021</a:t>
            </a:fld>
            <a:endParaRPr lang="en-US"/>
          </a:p>
        </p:txBody>
      </p:sp>
      <p:sp>
        <p:nvSpPr>
          <p:cNvPr id="5" name="Footer Placeholder 4"/>
          <p:cNvSpPr>
            <a:spLocks noGrp="1"/>
          </p:cNvSpPr>
          <p:nvPr>
            <p:ph type="ftr" sz="quarter" idx="11"/>
          </p:nvPr>
        </p:nvSpPr>
        <p:spPr/>
        <p:txBody>
          <a:bodyPr/>
          <a:lstStyle/>
          <a:p>
            <a:r>
              <a:rPr lang="en-US"/>
              <a:t>SFIT- IT department                     Project Title                                  </a:t>
            </a: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1/10/2021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SFIT- IT department                     Project Title                                  </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F90C9D-2254-4025-8D82-98F04A0C8476}" type="datetime1">
              <a:rPr lang="en-US" smtClean="0"/>
              <a:pPr/>
              <a:t>1/10/2021</a:t>
            </a:fld>
            <a:endParaRPr lang="en-US"/>
          </a:p>
        </p:txBody>
      </p:sp>
      <p:sp>
        <p:nvSpPr>
          <p:cNvPr id="6" name="Footer Placeholder 5"/>
          <p:cNvSpPr>
            <a:spLocks noGrp="1"/>
          </p:cNvSpPr>
          <p:nvPr>
            <p:ph type="ftr" sz="quarter" idx="11"/>
          </p:nvPr>
        </p:nvSpPr>
        <p:spPr/>
        <p:txBody>
          <a:bodyPr/>
          <a:lstStyle/>
          <a:p>
            <a:r>
              <a:rPr lang="en-US"/>
              <a:t>SFIT- IT department                     Project Title                                  </a:t>
            </a:r>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1/10/2021</a:t>
            </a:fld>
            <a:endParaRPr lang="en-US"/>
          </a:p>
        </p:txBody>
      </p:sp>
      <p:sp>
        <p:nvSpPr>
          <p:cNvPr id="8" name="Footer Placeholder 7"/>
          <p:cNvSpPr>
            <a:spLocks noGrp="1"/>
          </p:cNvSpPr>
          <p:nvPr>
            <p:ph type="ftr" sz="quarter" idx="11"/>
          </p:nvPr>
        </p:nvSpPr>
        <p:spPr/>
        <p:txBody>
          <a:bodyPr/>
          <a:lstStyle/>
          <a:p>
            <a:r>
              <a:rPr lang="en-US"/>
              <a:t>SFIT- IT department                     Project Title                                  </a:t>
            </a:r>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E6B8549-DBA7-414A-B192-0236C4BE6BEA}" type="datetime1">
              <a:rPr lang="en-US" smtClean="0"/>
              <a:pPr/>
              <a:t>1/10/2021</a:t>
            </a:fld>
            <a:endParaRPr lang="en-US"/>
          </a:p>
        </p:txBody>
      </p:sp>
      <p:sp>
        <p:nvSpPr>
          <p:cNvPr id="4" name="Footer Placeholder 3"/>
          <p:cNvSpPr>
            <a:spLocks noGrp="1"/>
          </p:cNvSpPr>
          <p:nvPr>
            <p:ph type="ftr" sz="quarter" idx="11"/>
          </p:nvPr>
        </p:nvSpPr>
        <p:spPr/>
        <p:txBody>
          <a:bodyPr/>
          <a:lstStyle/>
          <a:p>
            <a:r>
              <a:rPr lang="en-US"/>
              <a:t>SFIT- IT department                     Project Title                                  </a:t>
            </a:r>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1/10/2021</a:t>
            </a:fld>
            <a:endParaRPr lang="en-US"/>
          </a:p>
        </p:txBody>
      </p:sp>
      <p:sp>
        <p:nvSpPr>
          <p:cNvPr id="3" name="Footer Placeholder 2"/>
          <p:cNvSpPr>
            <a:spLocks noGrp="1"/>
          </p:cNvSpPr>
          <p:nvPr>
            <p:ph type="ftr" sz="quarter" idx="11"/>
          </p:nvPr>
        </p:nvSpPr>
        <p:spPr/>
        <p:txBody>
          <a:bodyPr/>
          <a:lstStyle/>
          <a:p>
            <a:r>
              <a:rPr lang="en-US"/>
              <a:t>SFIT- IT department                     Project Title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1/10/2021</a:t>
            </a:fld>
            <a:endParaRPr lang="en-US"/>
          </a:p>
        </p:txBody>
      </p:sp>
      <p:sp>
        <p:nvSpPr>
          <p:cNvPr id="6" name="Footer Placeholder 5"/>
          <p:cNvSpPr>
            <a:spLocks noGrp="1"/>
          </p:cNvSpPr>
          <p:nvPr>
            <p:ph type="ftr" sz="quarter" idx="11"/>
          </p:nvPr>
        </p:nvSpPr>
        <p:spPr/>
        <p:txBody>
          <a:bodyPr/>
          <a:lstStyle/>
          <a:p>
            <a:r>
              <a:rPr lang="en-US"/>
              <a:t>SFIT- IT department                     Project Title                                  </a:t>
            </a:r>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1/10/2021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SFIT- IT department                     Project Title                                  </a:t>
            </a:r>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1/10/2021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SFIT- IT department                     Project Title                                  </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3212976"/>
            <a:ext cx="6400800" cy="3399656"/>
          </a:xfrm>
        </p:spPr>
        <p:txBody>
          <a:bodyPr>
            <a:normAutofit lnSpcReduction="10000"/>
          </a:bodyPr>
          <a:lstStyle/>
          <a:p>
            <a:r>
              <a:rPr lang="en-US" dirty="0"/>
              <a:t>Date of presentation: 09/11/2020</a:t>
            </a:r>
          </a:p>
          <a:p>
            <a:endParaRPr lang="en-US" dirty="0"/>
          </a:p>
          <a:p>
            <a:r>
              <a:rPr lang="en-IN" dirty="0"/>
              <a:t>Team:- </a:t>
            </a:r>
            <a:r>
              <a:rPr lang="en-IN" sz="3200" b="1" dirty="0">
                <a:solidFill>
                  <a:schemeClr val="accent2">
                    <a:lumMod val="75000"/>
                  </a:schemeClr>
                </a:solidFill>
                <a:latin typeface="AR CENA" pitchFamily="2" charset="0"/>
              </a:rPr>
              <a:t>New Icons</a:t>
            </a:r>
            <a:endParaRPr lang="en-US" b="1" dirty="0">
              <a:solidFill>
                <a:schemeClr val="accent2">
                  <a:lumMod val="75000"/>
                </a:schemeClr>
              </a:solidFill>
              <a:latin typeface="AR CENA" pitchFamily="2" charset="0"/>
            </a:endParaRPr>
          </a:p>
          <a:p>
            <a:endParaRPr lang="en-US" i="1" dirty="0"/>
          </a:p>
          <a:p>
            <a:pPr defTabSz="914400">
              <a:defRPr/>
            </a:pPr>
            <a:r>
              <a:rPr lang="en-US" i="1" dirty="0"/>
              <a:t>Post Graduate Diploma in Advanced Computing (PGDAC)</a:t>
            </a:r>
            <a:r>
              <a:rPr lang="en-US" dirty="0"/>
              <a:t>, </a:t>
            </a:r>
          </a:p>
          <a:p>
            <a:pPr defTabSz="914400">
              <a:defRPr/>
            </a:pPr>
            <a:r>
              <a:rPr lang="en-IN" altLang="en-US" dirty="0"/>
              <a:t>February 2020</a:t>
            </a:r>
            <a:endParaRPr lang="en-US" dirty="0"/>
          </a:p>
          <a:p>
            <a:pPr defTabSz="914400">
              <a:defRPr/>
            </a:pPr>
            <a:r>
              <a:rPr lang="en-US" dirty="0"/>
              <a:t>C-DAC Mumbai</a:t>
            </a:r>
          </a:p>
          <a:p>
            <a:endParaRPr lang="en-US" dirty="0"/>
          </a:p>
        </p:txBody>
      </p:sp>
      <p:sp>
        <p:nvSpPr>
          <p:cNvPr id="2" name="Title 1"/>
          <p:cNvSpPr>
            <a:spLocks noGrp="1"/>
          </p:cNvSpPr>
          <p:nvPr>
            <p:ph type="ctrTitle"/>
          </p:nvPr>
        </p:nvSpPr>
        <p:spPr>
          <a:xfrm>
            <a:off x="762000" y="1600200"/>
            <a:ext cx="7772400" cy="1165225"/>
          </a:xfrm>
        </p:spPr>
        <p:txBody>
          <a:bodyPr>
            <a:normAutofit/>
          </a:bodyPr>
          <a:lstStyle/>
          <a:p>
            <a:r>
              <a:rPr lang="en-US" dirty="0">
                <a:solidFill>
                  <a:srgbClr val="002060"/>
                </a:solidFill>
                <a:latin typeface="AR DESTINE" pitchFamily="2" charset="0"/>
              </a:rPr>
              <a:t>R-Books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v"/>
            </a:pPr>
            <a:r>
              <a:rPr lang="en-US" b="1" dirty="0"/>
              <a:t> Hardware requirements</a:t>
            </a:r>
          </a:p>
        </p:txBody>
      </p:sp>
      <p:sp>
        <p:nvSpPr>
          <p:cNvPr id="3" name="Footer Placeholder 2"/>
          <p:cNvSpPr>
            <a:spLocks noGrp="1"/>
          </p:cNvSpPr>
          <p:nvPr>
            <p:ph type="ftr" sz="quarter" idx="11"/>
          </p:nvPr>
        </p:nvSpPr>
        <p:spPr/>
        <p:txBody>
          <a:bodyPr/>
          <a:lstStyle/>
          <a:p>
            <a:r>
              <a:rPr lang="en-US" b="1" dirty="0"/>
              <a:t>PGDAC, CDAC Mumbai 	</a:t>
            </a:r>
            <a:r>
              <a:rPr lang="en-US" dirty="0"/>
              <a:t>	</a:t>
            </a:r>
            <a:r>
              <a:rPr lang="en-US" b="1" dirty="0"/>
              <a:t>R-Books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10</a:t>
            </a:fld>
            <a:endParaRPr lang="en-US"/>
          </a:p>
        </p:txBody>
      </p:sp>
      <p:sp>
        <p:nvSpPr>
          <p:cNvPr id="5" name="Content Placeholder 4"/>
          <p:cNvSpPr>
            <a:spLocks noGrp="1"/>
          </p:cNvSpPr>
          <p:nvPr>
            <p:ph sz="quarter" idx="1"/>
          </p:nvPr>
        </p:nvSpPr>
        <p:spPr>
          <a:xfrm>
            <a:off x="899592" y="1628800"/>
            <a:ext cx="6969968" cy="4213448"/>
          </a:xfrm>
        </p:spPr>
        <p:txBody>
          <a:bodyPr>
            <a:normAutofit fontScale="92500" lnSpcReduction="20000"/>
          </a:bodyPr>
          <a:lstStyle/>
          <a:p>
            <a:pPr>
              <a:buFont typeface="Wingdings" pitchFamily="2" charset="2"/>
              <a:buChar char="q"/>
            </a:pPr>
            <a:r>
              <a:rPr lang="en-US" dirty="0"/>
              <a:t>Hardware Requirements</a:t>
            </a:r>
          </a:p>
          <a:p>
            <a:pPr>
              <a:buFont typeface="Wingdings" pitchFamily="2" charset="2"/>
              <a:buChar char="q"/>
            </a:pPr>
            <a:endParaRPr lang="en-US" dirty="0"/>
          </a:p>
          <a:p>
            <a:pPr>
              <a:buFont typeface="Wingdings" pitchFamily="2" charset="2"/>
              <a:buChar char="q"/>
            </a:pPr>
            <a:r>
              <a:rPr lang="en-US" dirty="0"/>
              <a:t>Pentium-IV(Processor). </a:t>
            </a:r>
          </a:p>
          <a:p>
            <a:pPr>
              <a:buFont typeface="Wingdings" pitchFamily="2" charset="2"/>
              <a:buChar char="q"/>
            </a:pPr>
            <a:endParaRPr lang="en-US" dirty="0"/>
          </a:p>
          <a:p>
            <a:pPr>
              <a:buFont typeface="Wingdings" pitchFamily="2" charset="2"/>
              <a:buChar char="q"/>
            </a:pPr>
            <a:r>
              <a:rPr lang="en-US" dirty="0"/>
              <a:t>256 MB Ram </a:t>
            </a:r>
          </a:p>
          <a:p>
            <a:pPr>
              <a:buFont typeface="Wingdings" pitchFamily="2" charset="2"/>
              <a:buChar char="q"/>
            </a:pPr>
            <a:endParaRPr lang="en-US" dirty="0"/>
          </a:p>
          <a:p>
            <a:pPr>
              <a:buFont typeface="Wingdings" pitchFamily="2" charset="2"/>
              <a:buChar char="q"/>
            </a:pPr>
            <a:r>
              <a:rPr lang="en-US" dirty="0"/>
              <a:t>512 KB Cache Memory </a:t>
            </a:r>
          </a:p>
          <a:p>
            <a:pPr>
              <a:buFont typeface="Wingdings" pitchFamily="2" charset="2"/>
              <a:buChar char="q"/>
            </a:pPr>
            <a:endParaRPr lang="en-US" dirty="0"/>
          </a:p>
          <a:p>
            <a:pPr>
              <a:buFont typeface="Wingdings" pitchFamily="2" charset="2"/>
              <a:buChar char="q"/>
            </a:pPr>
            <a:r>
              <a:rPr lang="en-US" dirty="0"/>
              <a:t>Hard disk 10 GB </a:t>
            </a:r>
          </a:p>
          <a:p>
            <a:pPr>
              <a:buFont typeface="Wingdings" pitchFamily="2" charset="2"/>
              <a:buChar char="q"/>
            </a:pPr>
            <a:endParaRPr lang="en-US" dirty="0"/>
          </a:p>
          <a:p>
            <a:pPr>
              <a:buFont typeface="Wingdings" pitchFamily="2" charset="2"/>
              <a:buChar char="q"/>
            </a:pPr>
            <a:r>
              <a:rPr lang="en-US" dirty="0"/>
              <a:t>Microsoft Compatible 101 or more Key Board </a:t>
            </a:r>
          </a:p>
          <a:p>
            <a:pPr>
              <a:buFont typeface="Wingdings" pitchFamily="2" charset="2"/>
              <a:buChar char="q"/>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b="1" dirty="0"/>
              <a:t>PGDAC, CDAC Mumbai 	</a:t>
            </a:r>
            <a:r>
              <a:rPr lang="en-US" dirty="0"/>
              <a:t>	</a:t>
            </a:r>
            <a:r>
              <a:rPr lang="en-US" b="1" dirty="0"/>
              <a:t>R-Books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11</a:t>
            </a:fld>
            <a:endParaRPr lang="en-US"/>
          </a:p>
        </p:txBody>
      </p:sp>
      <p:grpSp>
        <p:nvGrpSpPr>
          <p:cNvPr id="53" name="Group 52">
            <a:extLst>
              <a:ext uri="{FF2B5EF4-FFF2-40B4-BE49-F238E27FC236}">
                <a16:creationId xmlns:a16="http://schemas.microsoft.com/office/drawing/2014/main" id="{77724332-8D3E-441A-A6C5-76CF3FE5E6C0}"/>
              </a:ext>
            </a:extLst>
          </p:cNvPr>
          <p:cNvGrpSpPr/>
          <p:nvPr/>
        </p:nvGrpSpPr>
        <p:grpSpPr>
          <a:xfrm>
            <a:off x="539552" y="0"/>
            <a:ext cx="8236705" cy="6955766"/>
            <a:chOff x="-174983" y="-72008"/>
            <a:chExt cx="11687544" cy="6955766"/>
          </a:xfrm>
        </p:grpSpPr>
        <p:sp>
          <p:nvSpPr>
            <p:cNvPr id="54" name="Rectangle 5">
              <a:extLst>
                <a:ext uri="{FF2B5EF4-FFF2-40B4-BE49-F238E27FC236}">
                  <a16:creationId xmlns:a16="http://schemas.microsoft.com/office/drawing/2014/main" id="{5EEEFF4B-2E94-41CA-80A1-549A02C13E94}"/>
                </a:ext>
              </a:extLst>
            </p:cNvPr>
            <p:cNvSpPr/>
            <p:nvPr/>
          </p:nvSpPr>
          <p:spPr>
            <a:xfrm>
              <a:off x="3353875" y="0"/>
              <a:ext cx="6346716" cy="6883758"/>
            </a:xfrm>
            <a:custGeom>
              <a:avLst/>
              <a:gdLst>
                <a:gd name="connsiteX0" fmla="*/ 0 w 450761"/>
                <a:gd name="connsiteY0" fmla="*/ 0 h 6858000"/>
                <a:gd name="connsiteX1" fmla="*/ 450761 w 450761"/>
                <a:gd name="connsiteY1" fmla="*/ 0 h 6858000"/>
                <a:gd name="connsiteX2" fmla="*/ 450761 w 450761"/>
                <a:gd name="connsiteY2" fmla="*/ 6858000 h 6858000"/>
                <a:gd name="connsiteX3" fmla="*/ 0 w 450761"/>
                <a:gd name="connsiteY3" fmla="*/ 6858000 h 6858000"/>
                <a:gd name="connsiteX4" fmla="*/ 0 w 450761"/>
                <a:gd name="connsiteY4" fmla="*/ 0 h 6858000"/>
                <a:gd name="connsiteX0" fmla="*/ 0 w 450761"/>
                <a:gd name="connsiteY0" fmla="*/ 0 h 6858000"/>
                <a:gd name="connsiteX1" fmla="*/ 450761 w 450761"/>
                <a:gd name="connsiteY1" fmla="*/ 0 h 6858000"/>
                <a:gd name="connsiteX2" fmla="*/ 450761 w 450761"/>
                <a:gd name="connsiteY2" fmla="*/ 3515932 h 6858000"/>
                <a:gd name="connsiteX3" fmla="*/ 450761 w 450761"/>
                <a:gd name="connsiteY3" fmla="*/ 6858000 h 6858000"/>
                <a:gd name="connsiteX4" fmla="*/ 0 w 450761"/>
                <a:gd name="connsiteY4" fmla="*/ 6858000 h 6858000"/>
                <a:gd name="connsiteX5" fmla="*/ 0 w 450761"/>
                <a:gd name="connsiteY5" fmla="*/ 0 h 6858000"/>
                <a:gd name="connsiteX0" fmla="*/ 0 w 450761"/>
                <a:gd name="connsiteY0" fmla="*/ 0 h 6858000"/>
                <a:gd name="connsiteX1" fmla="*/ 450761 w 450761"/>
                <a:gd name="connsiteY1" fmla="*/ 0 h 6858000"/>
                <a:gd name="connsiteX2" fmla="*/ 450761 w 450761"/>
                <a:gd name="connsiteY2" fmla="*/ 3515932 h 6858000"/>
                <a:gd name="connsiteX3" fmla="*/ 450761 w 450761"/>
                <a:gd name="connsiteY3" fmla="*/ 6858000 h 6858000"/>
                <a:gd name="connsiteX4" fmla="*/ 0 w 450761"/>
                <a:gd name="connsiteY4" fmla="*/ 6858000 h 6858000"/>
                <a:gd name="connsiteX5" fmla="*/ 0 w 450761"/>
                <a:gd name="connsiteY5" fmla="*/ 3541690 h 6858000"/>
                <a:gd name="connsiteX6" fmla="*/ 0 w 450761"/>
                <a:gd name="connsiteY6" fmla="*/ 0 h 6858000"/>
                <a:gd name="connsiteX0" fmla="*/ 0 w 463640"/>
                <a:gd name="connsiteY0" fmla="*/ 0 h 6858000"/>
                <a:gd name="connsiteX1" fmla="*/ 450761 w 463640"/>
                <a:gd name="connsiteY1" fmla="*/ 0 h 6858000"/>
                <a:gd name="connsiteX2" fmla="*/ 463640 w 463640"/>
                <a:gd name="connsiteY2" fmla="*/ 2524259 h 6858000"/>
                <a:gd name="connsiteX3" fmla="*/ 450761 w 463640"/>
                <a:gd name="connsiteY3" fmla="*/ 3515932 h 6858000"/>
                <a:gd name="connsiteX4" fmla="*/ 450761 w 463640"/>
                <a:gd name="connsiteY4" fmla="*/ 6858000 h 6858000"/>
                <a:gd name="connsiteX5" fmla="*/ 0 w 463640"/>
                <a:gd name="connsiteY5" fmla="*/ 6858000 h 6858000"/>
                <a:gd name="connsiteX6" fmla="*/ 0 w 463640"/>
                <a:gd name="connsiteY6" fmla="*/ 3541690 h 6858000"/>
                <a:gd name="connsiteX7" fmla="*/ 0 w 463640"/>
                <a:gd name="connsiteY7" fmla="*/ 0 h 6858000"/>
                <a:gd name="connsiteX0" fmla="*/ 12880 w 476520"/>
                <a:gd name="connsiteY0" fmla="*/ 0 h 6858000"/>
                <a:gd name="connsiteX1" fmla="*/ 463641 w 476520"/>
                <a:gd name="connsiteY1" fmla="*/ 0 h 6858000"/>
                <a:gd name="connsiteX2" fmla="*/ 476520 w 476520"/>
                <a:gd name="connsiteY2" fmla="*/ 2524259 h 6858000"/>
                <a:gd name="connsiteX3" fmla="*/ 463641 w 476520"/>
                <a:gd name="connsiteY3" fmla="*/ 3515932 h 6858000"/>
                <a:gd name="connsiteX4" fmla="*/ 463641 w 476520"/>
                <a:gd name="connsiteY4" fmla="*/ 6858000 h 6858000"/>
                <a:gd name="connsiteX5" fmla="*/ 12880 w 476520"/>
                <a:gd name="connsiteY5" fmla="*/ 6858000 h 6858000"/>
                <a:gd name="connsiteX6" fmla="*/ 12880 w 476520"/>
                <a:gd name="connsiteY6" fmla="*/ 3541690 h 6858000"/>
                <a:gd name="connsiteX7" fmla="*/ 0 w 476520"/>
                <a:gd name="connsiteY7" fmla="*/ 2511380 h 6858000"/>
                <a:gd name="connsiteX8" fmla="*/ 12880 w 476520"/>
                <a:gd name="connsiteY8" fmla="*/ 0 h 6858000"/>
                <a:gd name="connsiteX0" fmla="*/ 12880 w 476520"/>
                <a:gd name="connsiteY0" fmla="*/ 0 h 6858000"/>
                <a:gd name="connsiteX1" fmla="*/ 463641 w 476520"/>
                <a:gd name="connsiteY1" fmla="*/ 0 h 6858000"/>
                <a:gd name="connsiteX2" fmla="*/ 463640 w 476520"/>
                <a:gd name="connsiteY2" fmla="*/ 1622738 h 6858000"/>
                <a:gd name="connsiteX3" fmla="*/ 476520 w 476520"/>
                <a:gd name="connsiteY3" fmla="*/ 2524259 h 6858000"/>
                <a:gd name="connsiteX4" fmla="*/ 463641 w 476520"/>
                <a:gd name="connsiteY4" fmla="*/ 3515932 h 6858000"/>
                <a:gd name="connsiteX5" fmla="*/ 463641 w 476520"/>
                <a:gd name="connsiteY5" fmla="*/ 6858000 h 6858000"/>
                <a:gd name="connsiteX6" fmla="*/ 12880 w 476520"/>
                <a:gd name="connsiteY6" fmla="*/ 6858000 h 6858000"/>
                <a:gd name="connsiteX7" fmla="*/ 12880 w 476520"/>
                <a:gd name="connsiteY7" fmla="*/ 3541690 h 6858000"/>
                <a:gd name="connsiteX8" fmla="*/ 0 w 476520"/>
                <a:gd name="connsiteY8" fmla="*/ 2511380 h 6858000"/>
                <a:gd name="connsiteX9" fmla="*/ 12880 w 476520"/>
                <a:gd name="connsiteY9" fmla="*/ 0 h 6858000"/>
                <a:gd name="connsiteX0" fmla="*/ 32918 w 496558"/>
                <a:gd name="connsiteY0" fmla="*/ 0 h 6858000"/>
                <a:gd name="connsiteX1" fmla="*/ 483679 w 496558"/>
                <a:gd name="connsiteY1" fmla="*/ 0 h 6858000"/>
                <a:gd name="connsiteX2" fmla="*/ 483678 w 496558"/>
                <a:gd name="connsiteY2" fmla="*/ 1622738 h 6858000"/>
                <a:gd name="connsiteX3" fmla="*/ 496558 w 496558"/>
                <a:gd name="connsiteY3" fmla="*/ 2524259 h 6858000"/>
                <a:gd name="connsiteX4" fmla="*/ 483679 w 496558"/>
                <a:gd name="connsiteY4" fmla="*/ 3515932 h 6858000"/>
                <a:gd name="connsiteX5" fmla="*/ 483679 w 496558"/>
                <a:gd name="connsiteY5" fmla="*/ 6858000 h 6858000"/>
                <a:gd name="connsiteX6" fmla="*/ 32918 w 496558"/>
                <a:gd name="connsiteY6" fmla="*/ 6858000 h 6858000"/>
                <a:gd name="connsiteX7" fmla="*/ 32918 w 496558"/>
                <a:gd name="connsiteY7" fmla="*/ 3541690 h 6858000"/>
                <a:gd name="connsiteX8" fmla="*/ 20038 w 496558"/>
                <a:gd name="connsiteY8" fmla="*/ 2511380 h 6858000"/>
                <a:gd name="connsiteX9" fmla="*/ 32917 w 496558"/>
                <a:gd name="connsiteY9" fmla="*/ 1622738 h 6858000"/>
                <a:gd name="connsiteX10" fmla="*/ 32918 w 496558"/>
                <a:gd name="connsiteY10" fmla="*/ 0 h 6858000"/>
                <a:gd name="connsiteX0" fmla="*/ 32918 w 517068"/>
                <a:gd name="connsiteY0" fmla="*/ 0 h 6858000"/>
                <a:gd name="connsiteX1" fmla="*/ 483679 w 517068"/>
                <a:gd name="connsiteY1" fmla="*/ 0 h 6858000"/>
                <a:gd name="connsiteX2" fmla="*/ 483678 w 517068"/>
                <a:gd name="connsiteY2" fmla="*/ 850006 h 6858000"/>
                <a:gd name="connsiteX3" fmla="*/ 483678 w 517068"/>
                <a:gd name="connsiteY3" fmla="*/ 1622738 h 6858000"/>
                <a:gd name="connsiteX4" fmla="*/ 496558 w 517068"/>
                <a:gd name="connsiteY4" fmla="*/ 2524259 h 6858000"/>
                <a:gd name="connsiteX5" fmla="*/ 483679 w 517068"/>
                <a:gd name="connsiteY5" fmla="*/ 3515932 h 6858000"/>
                <a:gd name="connsiteX6" fmla="*/ 483679 w 517068"/>
                <a:gd name="connsiteY6" fmla="*/ 6858000 h 6858000"/>
                <a:gd name="connsiteX7" fmla="*/ 32918 w 517068"/>
                <a:gd name="connsiteY7" fmla="*/ 6858000 h 6858000"/>
                <a:gd name="connsiteX8" fmla="*/ 32918 w 517068"/>
                <a:gd name="connsiteY8" fmla="*/ 3541690 h 6858000"/>
                <a:gd name="connsiteX9" fmla="*/ 20038 w 517068"/>
                <a:gd name="connsiteY9" fmla="*/ 2511380 h 6858000"/>
                <a:gd name="connsiteX10" fmla="*/ 32917 w 517068"/>
                <a:gd name="connsiteY10" fmla="*/ 1622738 h 6858000"/>
                <a:gd name="connsiteX11" fmla="*/ 32918 w 517068"/>
                <a:gd name="connsiteY11" fmla="*/ 0 h 6858000"/>
                <a:gd name="connsiteX0" fmla="*/ 57602 w 541752"/>
                <a:gd name="connsiteY0" fmla="*/ 0 h 6858000"/>
                <a:gd name="connsiteX1" fmla="*/ 508363 w 541752"/>
                <a:gd name="connsiteY1" fmla="*/ 0 h 6858000"/>
                <a:gd name="connsiteX2" fmla="*/ 508362 w 541752"/>
                <a:gd name="connsiteY2" fmla="*/ 850006 h 6858000"/>
                <a:gd name="connsiteX3" fmla="*/ 508362 w 541752"/>
                <a:gd name="connsiteY3" fmla="*/ 1622738 h 6858000"/>
                <a:gd name="connsiteX4" fmla="*/ 521242 w 541752"/>
                <a:gd name="connsiteY4" fmla="*/ 2524259 h 6858000"/>
                <a:gd name="connsiteX5" fmla="*/ 508363 w 541752"/>
                <a:gd name="connsiteY5" fmla="*/ 3515932 h 6858000"/>
                <a:gd name="connsiteX6" fmla="*/ 508363 w 541752"/>
                <a:gd name="connsiteY6" fmla="*/ 6858000 h 6858000"/>
                <a:gd name="connsiteX7" fmla="*/ 57602 w 541752"/>
                <a:gd name="connsiteY7" fmla="*/ 6858000 h 6858000"/>
                <a:gd name="connsiteX8" fmla="*/ 57602 w 541752"/>
                <a:gd name="connsiteY8" fmla="*/ 3541690 h 6858000"/>
                <a:gd name="connsiteX9" fmla="*/ 44722 w 541752"/>
                <a:gd name="connsiteY9" fmla="*/ 2511380 h 6858000"/>
                <a:gd name="connsiteX10" fmla="*/ 57601 w 541752"/>
                <a:gd name="connsiteY10" fmla="*/ 1622738 h 6858000"/>
                <a:gd name="connsiteX11" fmla="*/ 6086 w 541752"/>
                <a:gd name="connsiteY11" fmla="*/ 824248 h 6858000"/>
                <a:gd name="connsiteX12" fmla="*/ 57602 w 541752"/>
                <a:gd name="connsiteY12" fmla="*/ 0 h 6858000"/>
                <a:gd name="connsiteX0" fmla="*/ 1803042 w 2287192"/>
                <a:gd name="connsiteY0" fmla="*/ 0 h 6858000"/>
                <a:gd name="connsiteX1" fmla="*/ 2253803 w 2287192"/>
                <a:gd name="connsiteY1" fmla="*/ 0 h 6858000"/>
                <a:gd name="connsiteX2" fmla="*/ 2253802 w 2287192"/>
                <a:gd name="connsiteY2" fmla="*/ 850006 h 6858000"/>
                <a:gd name="connsiteX3" fmla="*/ 2253802 w 2287192"/>
                <a:gd name="connsiteY3" fmla="*/ 1622738 h 6858000"/>
                <a:gd name="connsiteX4" fmla="*/ 2266682 w 2287192"/>
                <a:gd name="connsiteY4" fmla="*/ 2524259 h 6858000"/>
                <a:gd name="connsiteX5" fmla="*/ 2253803 w 2287192"/>
                <a:gd name="connsiteY5" fmla="*/ 3515932 h 6858000"/>
                <a:gd name="connsiteX6" fmla="*/ 2253803 w 2287192"/>
                <a:gd name="connsiteY6" fmla="*/ 6858000 h 6858000"/>
                <a:gd name="connsiteX7" fmla="*/ 1803042 w 2287192"/>
                <a:gd name="connsiteY7" fmla="*/ 6858000 h 6858000"/>
                <a:gd name="connsiteX8" fmla="*/ 0 w 2287192"/>
                <a:gd name="connsiteY8" fmla="*/ 4790941 h 6858000"/>
                <a:gd name="connsiteX9" fmla="*/ 1790162 w 2287192"/>
                <a:gd name="connsiteY9" fmla="*/ 2511380 h 6858000"/>
                <a:gd name="connsiteX10" fmla="*/ 1803041 w 2287192"/>
                <a:gd name="connsiteY10" fmla="*/ 1622738 h 6858000"/>
                <a:gd name="connsiteX11" fmla="*/ 1751526 w 2287192"/>
                <a:gd name="connsiteY11" fmla="*/ 824248 h 6858000"/>
                <a:gd name="connsiteX12" fmla="*/ 1803042 w 2287192"/>
                <a:gd name="connsiteY12" fmla="*/ 0 h 6858000"/>
                <a:gd name="connsiteX0" fmla="*/ 1803042 w 2287192"/>
                <a:gd name="connsiteY0" fmla="*/ 0 h 6858000"/>
                <a:gd name="connsiteX1" fmla="*/ 2253803 w 2287192"/>
                <a:gd name="connsiteY1" fmla="*/ 0 h 6858000"/>
                <a:gd name="connsiteX2" fmla="*/ 2253802 w 2287192"/>
                <a:gd name="connsiteY2" fmla="*/ 850006 h 6858000"/>
                <a:gd name="connsiteX3" fmla="*/ 2253802 w 2287192"/>
                <a:gd name="connsiteY3" fmla="*/ 1622738 h 6858000"/>
                <a:gd name="connsiteX4" fmla="*/ 2266682 w 2287192"/>
                <a:gd name="connsiteY4" fmla="*/ 2524259 h 6858000"/>
                <a:gd name="connsiteX5" fmla="*/ 605307 w 2287192"/>
                <a:gd name="connsiteY5" fmla="*/ 4765183 h 6858000"/>
                <a:gd name="connsiteX6" fmla="*/ 2253803 w 2287192"/>
                <a:gd name="connsiteY6" fmla="*/ 6858000 h 6858000"/>
                <a:gd name="connsiteX7" fmla="*/ 1803042 w 2287192"/>
                <a:gd name="connsiteY7" fmla="*/ 6858000 h 6858000"/>
                <a:gd name="connsiteX8" fmla="*/ 0 w 2287192"/>
                <a:gd name="connsiteY8" fmla="*/ 4790941 h 6858000"/>
                <a:gd name="connsiteX9" fmla="*/ 1790162 w 2287192"/>
                <a:gd name="connsiteY9" fmla="*/ 2511380 h 6858000"/>
                <a:gd name="connsiteX10" fmla="*/ 1803041 w 2287192"/>
                <a:gd name="connsiteY10" fmla="*/ 1622738 h 6858000"/>
                <a:gd name="connsiteX11" fmla="*/ 1751526 w 2287192"/>
                <a:gd name="connsiteY11" fmla="*/ 824248 h 6858000"/>
                <a:gd name="connsiteX12" fmla="*/ 1803042 w 2287192"/>
                <a:gd name="connsiteY12" fmla="*/ 0 h 6858000"/>
                <a:gd name="connsiteX0" fmla="*/ 1803042 w 4056846"/>
                <a:gd name="connsiteY0" fmla="*/ 0 h 6858000"/>
                <a:gd name="connsiteX1" fmla="*/ 2253803 w 4056846"/>
                <a:gd name="connsiteY1" fmla="*/ 0 h 6858000"/>
                <a:gd name="connsiteX2" fmla="*/ 2253802 w 4056846"/>
                <a:gd name="connsiteY2" fmla="*/ 850006 h 6858000"/>
                <a:gd name="connsiteX3" fmla="*/ 2253802 w 4056846"/>
                <a:gd name="connsiteY3" fmla="*/ 1622738 h 6858000"/>
                <a:gd name="connsiteX4" fmla="*/ 4056846 w 4056846"/>
                <a:gd name="connsiteY4" fmla="*/ 3052293 h 6858000"/>
                <a:gd name="connsiteX5" fmla="*/ 605307 w 4056846"/>
                <a:gd name="connsiteY5" fmla="*/ 4765183 h 6858000"/>
                <a:gd name="connsiteX6" fmla="*/ 2253803 w 4056846"/>
                <a:gd name="connsiteY6" fmla="*/ 6858000 h 6858000"/>
                <a:gd name="connsiteX7" fmla="*/ 1803042 w 4056846"/>
                <a:gd name="connsiteY7" fmla="*/ 6858000 h 6858000"/>
                <a:gd name="connsiteX8" fmla="*/ 0 w 4056846"/>
                <a:gd name="connsiteY8" fmla="*/ 4790941 h 6858000"/>
                <a:gd name="connsiteX9" fmla="*/ 1790162 w 4056846"/>
                <a:gd name="connsiteY9" fmla="*/ 2511380 h 6858000"/>
                <a:gd name="connsiteX10" fmla="*/ 1803041 w 4056846"/>
                <a:gd name="connsiteY10" fmla="*/ 1622738 h 6858000"/>
                <a:gd name="connsiteX11" fmla="*/ 1751526 w 4056846"/>
                <a:gd name="connsiteY11" fmla="*/ 824248 h 6858000"/>
                <a:gd name="connsiteX12" fmla="*/ 1803042 w 4056846"/>
                <a:gd name="connsiteY12" fmla="*/ 0 h 6858000"/>
                <a:gd name="connsiteX0" fmla="*/ 1803042 w 4056846"/>
                <a:gd name="connsiteY0" fmla="*/ 0 h 6858000"/>
                <a:gd name="connsiteX1" fmla="*/ 2253803 w 4056846"/>
                <a:gd name="connsiteY1" fmla="*/ 0 h 6858000"/>
                <a:gd name="connsiteX2" fmla="*/ 2253802 w 4056846"/>
                <a:gd name="connsiteY2" fmla="*/ 850006 h 6858000"/>
                <a:gd name="connsiteX3" fmla="*/ 2253802 w 4056846"/>
                <a:gd name="connsiteY3" fmla="*/ 1622738 h 6858000"/>
                <a:gd name="connsiteX4" fmla="*/ 4056846 w 4056846"/>
                <a:gd name="connsiteY4" fmla="*/ 3052293 h 6858000"/>
                <a:gd name="connsiteX5" fmla="*/ 605307 w 4056846"/>
                <a:gd name="connsiteY5" fmla="*/ 4765183 h 6858000"/>
                <a:gd name="connsiteX6" fmla="*/ 2253803 w 4056846"/>
                <a:gd name="connsiteY6" fmla="*/ 6858000 h 6858000"/>
                <a:gd name="connsiteX7" fmla="*/ 1803042 w 4056846"/>
                <a:gd name="connsiteY7" fmla="*/ 6858000 h 6858000"/>
                <a:gd name="connsiteX8" fmla="*/ 0 w 4056846"/>
                <a:gd name="connsiteY8" fmla="*/ 4790941 h 6858000"/>
                <a:gd name="connsiteX9" fmla="*/ 3271233 w 4056846"/>
                <a:gd name="connsiteY9" fmla="*/ 2962141 h 6858000"/>
                <a:gd name="connsiteX10" fmla="*/ 1803041 w 4056846"/>
                <a:gd name="connsiteY10" fmla="*/ 1622738 h 6858000"/>
                <a:gd name="connsiteX11" fmla="*/ 1751526 w 4056846"/>
                <a:gd name="connsiteY11" fmla="*/ 824248 h 6858000"/>
                <a:gd name="connsiteX12" fmla="*/ 1803042 w 4056846"/>
                <a:gd name="connsiteY12" fmla="*/ 0 h 6858000"/>
                <a:gd name="connsiteX0" fmla="*/ 1803042 w 4056846"/>
                <a:gd name="connsiteY0" fmla="*/ 0 h 6858000"/>
                <a:gd name="connsiteX1" fmla="*/ 2253803 w 4056846"/>
                <a:gd name="connsiteY1" fmla="*/ 0 h 6858000"/>
                <a:gd name="connsiteX2" fmla="*/ 2253802 w 4056846"/>
                <a:gd name="connsiteY2" fmla="*/ 850006 h 6858000"/>
                <a:gd name="connsiteX3" fmla="*/ 2253802 w 4056846"/>
                <a:gd name="connsiteY3" fmla="*/ 1622738 h 6858000"/>
                <a:gd name="connsiteX4" fmla="*/ 4056846 w 4056846"/>
                <a:gd name="connsiteY4" fmla="*/ 3052293 h 6858000"/>
                <a:gd name="connsiteX5" fmla="*/ 605307 w 4056846"/>
                <a:gd name="connsiteY5" fmla="*/ 4765183 h 6858000"/>
                <a:gd name="connsiteX6" fmla="*/ 2253803 w 4056846"/>
                <a:gd name="connsiteY6" fmla="*/ 6858000 h 6858000"/>
                <a:gd name="connsiteX7" fmla="*/ 1803042 w 4056846"/>
                <a:gd name="connsiteY7" fmla="*/ 6858000 h 6858000"/>
                <a:gd name="connsiteX8" fmla="*/ 0 w 4056846"/>
                <a:gd name="connsiteY8" fmla="*/ 4790941 h 6858000"/>
                <a:gd name="connsiteX9" fmla="*/ 3271233 w 4056846"/>
                <a:gd name="connsiteY9" fmla="*/ 2962141 h 6858000"/>
                <a:gd name="connsiteX10" fmla="*/ 1532585 w 4056846"/>
                <a:gd name="connsiteY10" fmla="*/ 1751527 h 6858000"/>
                <a:gd name="connsiteX11" fmla="*/ 1751526 w 4056846"/>
                <a:gd name="connsiteY11" fmla="*/ 824248 h 6858000"/>
                <a:gd name="connsiteX12" fmla="*/ 1803042 w 4056846"/>
                <a:gd name="connsiteY12" fmla="*/ 0 h 6858000"/>
                <a:gd name="connsiteX0" fmla="*/ 1803042 w 4056846"/>
                <a:gd name="connsiteY0" fmla="*/ 0 h 6858000"/>
                <a:gd name="connsiteX1" fmla="*/ 2253803 w 4056846"/>
                <a:gd name="connsiteY1" fmla="*/ 0 h 6858000"/>
                <a:gd name="connsiteX2" fmla="*/ 2253802 w 4056846"/>
                <a:gd name="connsiteY2" fmla="*/ 850006 h 6858000"/>
                <a:gd name="connsiteX3" fmla="*/ 2034861 w 4056846"/>
                <a:gd name="connsiteY3" fmla="*/ 1751527 h 6858000"/>
                <a:gd name="connsiteX4" fmla="*/ 4056846 w 4056846"/>
                <a:gd name="connsiteY4" fmla="*/ 3052293 h 6858000"/>
                <a:gd name="connsiteX5" fmla="*/ 605307 w 4056846"/>
                <a:gd name="connsiteY5" fmla="*/ 4765183 h 6858000"/>
                <a:gd name="connsiteX6" fmla="*/ 2253803 w 4056846"/>
                <a:gd name="connsiteY6" fmla="*/ 6858000 h 6858000"/>
                <a:gd name="connsiteX7" fmla="*/ 1803042 w 4056846"/>
                <a:gd name="connsiteY7" fmla="*/ 6858000 h 6858000"/>
                <a:gd name="connsiteX8" fmla="*/ 0 w 4056846"/>
                <a:gd name="connsiteY8" fmla="*/ 4790941 h 6858000"/>
                <a:gd name="connsiteX9" fmla="*/ 3271233 w 4056846"/>
                <a:gd name="connsiteY9" fmla="*/ 2962141 h 6858000"/>
                <a:gd name="connsiteX10" fmla="*/ 1532585 w 4056846"/>
                <a:gd name="connsiteY10" fmla="*/ 1751527 h 6858000"/>
                <a:gd name="connsiteX11" fmla="*/ 1751526 w 4056846"/>
                <a:gd name="connsiteY11" fmla="*/ 824248 h 6858000"/>
                <a:gd name="connsiteX12" fmla="*/ 1803042 w 4056846"/>
                <a:gd name="connsiteY12" fmla="*/ 0 h 6858000"/>
                <a:gd name="connsiteX0" fmla="*/ 1803042 w 4829576"/>
                <a:gd name="connsiteY0" fmla="*/ 0 h 6858000"/>
                <a:gd name="connsiteX1" fmla="*/ 2253803 w 4829576"/>
                <a:gd name="connsiteY1" fmla="*/ 0 h 6858000"/>
                <a:gd name="connsiteX2" fmla="*/ 4829576 w 4829576"/>
                <a:gd name="connsiteY2" fmla="*/ 1030310 h 6858000"/>
                <a:gd name="connsiteX3" fmla="*/ 2034861 w 4829576"/>
                <a:gd name="connsiteY3" fmla="*/ 1751527 h 6858000"/>
                <a:gd name="connsiteX4" fmla="*/ 4056846 w 4829576"/>
                <a:gd name="connsiteY4" fmla="*/ 3052293 h 6858000"/>
                <a:gd name="connsiteX5" fmla="*/ 605307 w 4829576"/>
                <a:gd name="connsiteY5" fmla="*/ 4765183 h 6858000"/>
                <a:gd name="connsiteX6" fmla="*/ 2253803 w 4829576"/>
                <a:gd name="connsiteY6" fmla="*/ 6858000 h 6858000"/>
                <a:gd name="connsiteX7" fmla="*/ 1803042 w 4829576"/>
                <a:gd name="connsiteY7" fmla="*/ 6858000 h 6858000"/>
                <a:gd name="connsiteX8" fmla="*/ 0 w 4829576"/>
                <a:gd name="connsiteY8" fmla="*/ 4790941 h 6858000"/>
                <a:gd name="connsiteX9" fmla="*/ 3271233 w 4829576"/>
                <a:gd name="connsiteY9" fmla="*/ 2962141 h 6858000"/>
                <a:gd name="connsiteX10" fmla="*/ 1532585 w 4829576"/>
                <a:gd name="connsiteY10" fmla="*/ 1751527 h 6858000"/>
                <a:gd name="connsiteX11" fmla="*/ 1751526 w 4829576"/>
                <a:gd name="connsiteY11" fmla="*/ 824248 h 6858000"/>
                <a:gd name="connsiteX12" fmla="*/ 1803042 w 4829576"/>
                <a:gd name="connsiteY12" fmla="*/ 0 h 6858000"/>
                <a:gd name="connsiteX0" fmla="*/ 1803042 w 4829576"/>
                <a:gd name="connsiteY0" fmla="*/ 0 h 6858000"/>
                <a:gd name="connsiteX1" fmla="*/ 2253803 w 4829576"/>
                <a:gd name="connsiteY1" fmla="*/ 0 h 6858000"/>
                <a:gd name="connsiteX2" fmla="*/ 4829576 w 4829576"/>
                <a:gd name="connsiteY2" fmla="*/ 1030310 h 6858000"/>
                <a:gd name="connsiteX3" fmla="*/ 2034861 w 4829576"/>
                <a:gd name="connsiteY3" fmla="*/ 1751527 h 6858000"/>
                <a:gd name="connsiteX4" fmla="*/ 4056846 w 4829576"/>
                <a:gd name="connsiteY4" fmla="*/ 3052293 h 6858000"/>
                <a:gd name="connsiteX5" fmla="*/ 605307 w 4829576"/>
                <a:gd name="connsiteY5" fmla="*/ 4765183 h 6858000"/>
                <a:gd name="connsiteX6" fmla="*/ 2253803 w 4829576"/>
                <a:gd name="connsiteY6" fmla="*/ 6858000 h 6858000"/>
                <a:gd name="connsiteX7" fmla="*/ 1803042 w 4829576"/>
                <a:gd name="connsiteY7" fmla="*/ 6858000 h 6858000"/>
                <a:gd name="connsiteX8" fmla="*/ 0 w 4829576"/>
                <a:gd name="connsiteY8" fmla="*/ 4790941 h 6858000"/>
                <a:gd name="connsiteX9" fmla="*/ 3271233 w 4829576"/>
                <a:gd name="connsiteY9" fmla="*/ 2962141 h 6858000"/>
                <a:gd name="connsiteX10" fmla="*/ 1532585 w 4829576"/>
                <a:gd name="connsiteY10" fmla="*/ 1751527 h 6858000"/>
                <a:gd name="connsiteX11" fmla="*/ 4237149 w 4829576"/>
                <a:gd name="connsiteY11" fmla="*/ 953037 h 6858000"/>
                <a:gd name="connsiteX12" fmla="*/ 1803042 w 4829576"/>
                <a:gd name="connsiteY12" fmla="*/ 0 h 6858000"/>
                <a:gd name="connsiteX0" fmla="*/ 1827381 w 4853915"/>
                <a:gd name="connsiteY0" fmla="*/ 0 h 6858000"/>
                <a:gd name="connsiteX1" fmla="*/ 2278142 w 4853915"/>
                <a:gd name="connsiteY1" fmla="*/ 0 h 6858000"/>
                <a:gd name="connsiteX2" fmla="*/ 4853915 w 4853915"/>
                <a:gd name="connsiteY2" fmla="*/ 1030310 h 6858000"/>
                <a:gd name="connsiteX3" fmla="*/ 2059200 w 4853915"/>
                <a:gd name="connsiteY3" fmla="*/ 1751527 h 6858000"/>
                <a:gd name="connsiteX4" fmla="*/ 4081185 w 4853915"/>
                <a:gd name="connsiteY4" fmla="*/ 3052293 h 6858000"/>
                <a:gd name="connsiteX5" fmla="*/ 629646 w 4853915"/>
                <a:gd name="connsiteY5" fmla="*/ 4765183 h 6858000"/>
                <a:gd name="connsiteX6" fmla="*/ 2278142 w 4853915"/>
                <a:gd name="connsiteY6" fmla="*/ 6858000 h 6858000"/>
                <a:gd name="connsiteX7" fmla="*/ 1827381 w 4853915"/>
                <a:gd name="connsiteY7" fmla="*/ 6858000 h 6858000"/>
                <a:gd name="connsiteX8" fmla="*/ 24339 w 4853915"/>
                <a:gd name="connsiteY8" fmla="*/ 4790941 h 6858000"/>
                <a:gd name="connsiteX9" fmla="*/ 3295572 w 4853915"/>
                <a:gd name="connsiteY9" fmla="*/ 2962141 h 6858000"/>
                <a:gd name="connsiteX10" fmla="*/ 1556924 w 4853915"/>
                <a:gd name="connsiteY10" fmla="*/ 1751527 h 6858000"/>
                <a:gd name="connsiteX11" fmla="*/ 4261488 w 4853915"/>
                <a:gd name="connsiteY11" fmla="*/ 953037 h 6858000"/>
                <a:gd name="connsiteX12" fmla="*/ 1827381 w 4853915"/>
                <a:gd name="connsiteY12" fmla="*/ 0 h 6858000"/>
                <a:gd name="connsiteX0" fmla="*/ 1827381 w 4853915"/>
                <a:gd name="connsiteY0" fmla="*/ 0 h 6858000"/>
                <a:gd name="connsiteX1" fmla="*/ 2278142 w 4853915"/>
                <a:gd name="connsiteY1" fmla="*/ 0 h 6858000"/>
                <a:gd name="connsiteX2" fmla="*/ 4853915 w 4853915"/>
                <a:gd name="connsiteY2" fmla="*/ 1030310 h 6858000"/>
                <a:gd name="connsiteX3" fmla="*/ 2059200 w 4853915"/>
                <a:gd name="connsiteY3" fmla="*/ 1751527 h 6858000"/>
                <a:gd name="connsiteX4" fmla="*/ 4081185 w 4853915"/>
                <a:gd name="connsiteY4" fmla="*/ 3052293 h 6858000"/>
                <a:gd name="connsiteX5" fmla="*/ 629646 w 4853915"/>
                <a:gd name="connsiteY5" fmla="*/ 4765183 h 6858000"/>
                <a:gd name="connsiteX6" fmla="*/ 2278142 w 4853915"/>
                <a:gd name="connsiteY6" fmla="*/ 6858000 h 6858000"/>
                <a:gd name="connsiteX7" fmla="*/ 1827381 w 4853915"/>
                <a:gd name="connsiteY7" fmla="*/ 6858000 h 6858000"/>
                <a:gd name="connsiteX8" fmla="*/ 24339 w 4853915"/>
                <a:gd name="connsiteY8" fmla="*/ 4790941 h 6858000"/>
                <a:gd name="connsiteX9" fmla="*/ 3295572 w 4853915"/>
                <a:gd name="connsiteY9" fmla="*/ 2962141 h 6858000"/>
                <a:gd name="connsiteX10" fmla="*/ 1556924 w 4853915"/>
                <a:gd name="connsiteY10" fmla="*/ 1751527 h 6858000"/>
                <a:gd name="connsiteX11" fmla="*/ 4261488 w 4853915"/>
                <a:gd name="connsiteY11" fmla="*/ 953037 h 6858000"/>
                <a:gd name="connsiteX12" fmla="*/ 1827381 w 4853915"/>
                <a:gd name="connsiteY12" fmla="*/ 0 h 6858000"/>
                <a:gd name="connsiteX0" fmla="*/ 1827381 w 4853915"/>
                <a:gd name="connsiteY0" fmla="*/ 0 h 6858000"/>
                <a:gd name="connsiteX1" fmla="*/ 2278142 w 4853915"/>
                <a:gd name="connsiteY1" fmla="*/ 0 h 6858000"/>
                <a:gd name="connsiteX2" fmla="*/ 4853915 w 4853915"/>
                <a:gd name="connsiteY2" fmla="*/ 1030310 h 6858000"/>
                <a:gd name="connsiteX3" fmla="*/ 2059200 w 4853915"/>
                <a:gd name="connsiteY3" fmla="*/ 1751527 h 6858000"/>
                <a:gd name="connsiteX4" fmla="*/ 4081185 w 4853915"/>
                <a:gd name="connsiteY4" fmla="*/ 3052293 h 6858000"/>
                <a:gd name="connsiteX5" fmla="*/ 629646 w 4853915"/>
                <a:gd name="connsiteY5" fmla="*/ 4765183 h 6858000"/>
                <a:gd name="connsiteX6" fmla="*/ 2278142 w 4853915"/>
                <a:gd name="connsiteY6" fmla="*/ 6858000 h 6858000"/>
                <a:gd name="connsiteX7" fmla="*/ 1827381 w 4853915"/>
                <a:gd name="connsiteY7" fmla="*/ 6858000 h 6858000"/>
                <a:gd name="connsiteX8" fmla="*/ 24339 w 4853915"/>
                <a:gd name="connsiteY8" fmla="*/ 4790941 h 6858000"/>
                <a:gd name="connsiteX9" fmla="*/ 3295572 w 4853915"/>
                <a:gd name="connsiteY9" fmla="*/ 2962141 h 6858000"/>
                <a:gd name="connsiteX10" fmla="*/ 1556924 w 4853915"/>
                <a:gd name="connsiteY10" fmla="*/ 1751527 h 6858000"/>
                <a:gd name="connsiteX11" fmla="*/ 4261488 w 4853915"/>
                <a:gd name="connsiteY11" fmla="*/ 953037 h 6858000"/>
                <a:gd name="connsiteX12" fmla="*/ 1827381 w 4853915"/>
                <a:gd name="connsiteY12" fmla="*/ 0 h 6858000"/>
                <a:gd name="connsiteX0" fmla="*/ 1831618 w 4858152"/>
                <a:gd name="connsiteY0" fmla="*/ 0 h 6858000"/>
                <a:gd name="connsiteX1" fmla="*/ 2282379 w 4858152"/>
                <a:gd name="connsiteY1" fmla="*/ 0 h 6858000"/>
                <a:gd name="connsiteX2" fmla="*/ 4858152 w 4858152"/>
                <a:gd name="connsiteY2" fmla="*/ 1030310 h 6858000"/>
                <a:gd name="connsiteX3" fmla="*/ 2063437 w 4858152"/>
                <a:gd name="connsiteY3" fmla="*/ 1751527 h 6858000"/>
                <a:gd name="connsiteX4" fmla="*/ 4085422 w 4858152"/>
                <a:gd name="connsiteY4" fmla="*/ 3052293 h 6858000"/>
                <a:gd name="connsiteX5" fmla="*/ 633883 w 4858152"/>
                <a:gd name="connsiteY5" fmla="*/ 4765183 h 6858000"/>
                <a:gd name="connsiteX6" fmla="*/ 2282379 w 4858152"/>
                <a:gd name="connsiteY6" fmla="*/ 6858000 h 6858000"/>
                <a:gd name="connsiteX7" fmla="*/ 1831618 w 4858152"/>
                <a:gd name="connsiteY7" fmla="*/ 6858000 h 6858000"/>
                <a:gd name="connsiteX8" fmla="*/ 28576 w 4858152"/>
                <a:gd name="connsiteY8" fmla="*/ 4790941 h 6858000"/>
                <a:gd name="connsiteX9" fmla="*/ 3299809 w 4858152"/>
                <a:gd name="connsiteY9" fmla="*/ 2962141 h 6858000"/>
                <a:gd name="connsiteX10" fmla="*/ 1561161 w 4858152"/>
                <a:gd name="connsiteY10" fmla="*/ 1751527 h 6858000"/>
                <a:gd name="connsiteX11" fmla="*/ 4265725 w 4858152"/>
                <a:gd name="connsiteY11" fmla="*/ 953037 h 6858000"/>
                <a:gd name="connsiteX12" fmla="*/ 1831618 w 4858152"/>
                <a:gd name="connsiteY12" fmla="*/ 0 h 6858000"/>
                <a:gd name="connsiteX0" fmla="*/ 1841344 w 4867878"/>
                <a:gd name="connsiteY0" fmla="*/ 0 h 6870878"/>
                <a:gd name="connsiteX1" fmla="*/ 2292105 w 4867878"/>
                <a:gd name="connsiteY1" fmla="*/ 0 h 6870878"/>
                <a:gd name="connsiteX2" fmla="*/ 4867878 w 4867878"/>
                <a:gd name="connsiteY2" fmla="*/ 1030310 h 6870878"/>
                <a:gd name="connsiteX3" fmla="*/ 2073163 w 4867878"/>
                <a:gd name="connsiteY3" fmla="*/ 1751527 h 6870878"/>
                <a:gd name="connsiteX4" fmla="*/ 4095148 w 4867878"/>
                <a:gd name="connsiteY4" fmla="*/ 3052293 h 6870878"/>
                <a:gd name="connsiteX5" fmla="*/ 643609 w 4867878"/>
                <a:gd name="connsiteY5" fmla="*/ 4765183 h 6870878"/>
                <a:gd name="connsiteX6" fmla="*/ 2292105 w 4867878"/>
                <a:gd name="connsiteY6" fmla="*/ 6858000 h 6870878"/>
                <a:gd name="connsiteX7" fmla="*/ 1673919 w 4867878"/>
                <a:gd name="connsiteY7" fmla="*/ 6870878 h 6870878"/>
                <a:gd name="connsiteX8" fmla="*/ 38302 w 4867878"/>
                <a:gd name="connsiteY8" fmla="*/ 4790941 h 6870878"/>
                <a:gd name="connsiteX9" fmla="*/ 3309535 w 4867878"/>
                <a:gd name="connsiteY9" fmla="*/ 2962141 h 6870878"/>
                <a:gd name="connsiteX10" fmla="*/ 1570887 w 4867878"/>
                <a:gd name="connsiteY10" fmla="*/ 1751527 h 6870878"/>
                <a:gd name="connsiteX11" fmla="*/ 4275451 w 4867878"/>
                <a:gd name="connsiteY11" fmla="*/ 953037 h 6870878"/>
                <a:gd name="connsiteX12" fmla="*/ 1841344 w 4867878"/>
                <a:gd name="connsiteY12" fmla="*/ 0 h 6870878"/>
                <a:gd name="connsiteX0" fmla="*/ 1841344 w 4867878"/>
                <a:gd name="connsiteY0" fmla="*/ 0 h 6870878"/>
                <a:gd name="connsiteX1" fmla="*/ 2292105 w 4867878"/>
                <a:gd name="connsiteY1" fmla="*/ 0 h 6870878"/>
                <a:gd name="connsiteX2" fmla="*/ 4867878 w 4867878"/>
                <a:gd name="connsiteY2" fmla="*/ 1030310 h 6870878"/>
                <a:gd name="connsiteX3" fmla="*/ 2073163 w 4867878"/>
                <a:gd name="connsiteY3" fmla="*/ 1751527 h 6870878"/>
                <a:gd name="connsiteX4" fmla="*/ 4095148 w 4867878"/>
                <a:gd name="connsiteY4" fmla="*/ 3052293 h 6870878"/>
                <a:gd name="connsiteX5" fmla="*/ 643609 w 4867878"/>
                <a:gd name="connsiteY5" fmla="*/ 4765183 h 6870878"/>
                <a:gd name="connsiteX6" fmla="*/ 2292105 w 4867878"/>
                <a:gd name="connsiteY6" fmla="*/ 6858000 h 6870878"/>
                <a:gd name="connsiteX7" fmla="*/ 1673919 w 4867878"/>
                <a:gd name="connsiteY7" fmla="*/ 6870878 h 6870878"/>
                <a:gd name="connsiteX8" fmla="*/ 38302 w 4867878"/>
                <a:gd name="connsiteY8" fmla="*/ 4790941 h 6870878"/>
                <a:gd name="connsiteX9" fmla="*/ 3309535 w 4867878"/>
                <a:gd name="connsiteY9" fmla="*/ 2962141 h 6870878"/>
                <a:gd name="connsiteX10" fmla="*/ 1570887 w 4867878"/>
                <a:gd name="connsiteY10" fmla="*/ 1751527 h 6870878"/>
                <a:gd name="connsiteX11" fmla="*/ 4275451 w 4867878"/>
                <a:gd name="connsiteY11" fmla="*/ 953037 h 6870878"/>
                <a:gd name="connsiteX12" fmla="*/ 1841344 w 4867878"/>
                <a:gd name="connsiteY12" fmla="*/ 0 h 6870878"/>
                <a:gd name="connsiteX0" fmla="*/ 1841344 w 4867878"/>
                <a:gd name="connsiteY0" fmla="*/ 0 h 6870878"/>
                <a:gd name="connsiteX1" fmla="*/ 2292105 w 4867878"/>
                <a:gd name="connsiteY1" fmla="*/ 0 h 6870878"/>
                <a:gd name="connsiteX2" fmla="*/ 4867878 w 4867878"/>
                <a:gd name="connsiteY2" fmla="*/ 1030310 h 6870878"/>
                <a:gd name="connsiteX3" fmla="*/ 2073163 w 4867878"/>
                <a:gd name="connsiteY3" fmla="*/ 1751527 h 6870878"/>
                <a:gd name="connsiteX4" fmla="*/ 4095148 w 4867878"/>
                <a:gd name="connsiteY4" fmla="*/ 3052293 h 6870878"/>
                <a:gd name="connsiteX5" fmla="*/ 798155 w 4867878"/>
                <a:gd name="connsiteY5" fmla="*/ 4842456 h 6870878"/>
                <a:gd name="connsiteX6" fmla="*/ 2292105 w 4867878"/>
                <a:gd name="connsiteY6" fmla="*/ 6858000 h 6870878"/>
                <a:gd name="connsiteX7" fmla="*/ 1673919 w 4867878"/>
                <a:gd name="connsiteY7" fmla="*/ 6870878 h 6870878"/>
                <a:gd name="connsiteX8" fmla="*/ 38302 w 4867878"/>
                <a:gd name="connsiteY8" fmla="*/ 4790941 h 6870878"/>
                <a:gd name="connsiteX9" fmla="*/ 3309535 w 4867878"/>
                <a:gd name="connsiteY9" fmla="*/ 2962141 h 6870878"/>
                <a:gd name="connsiteX10" fmla="*/ 1570887 w 4867878"/>
                <a:gd name="connsiteY10" fmla="*/ 1751527 h 6870878"/>
                <a:gd name="connsiteX11" fmla="*/ 4275451 w 4867878"/>
                <a:gd name="connsiteY11" fmla="*/ 953037 h 6870878"/>
                <a:gd name="connsiteX12" fmla="*/ 1841344 w 4867878"/>
                <a:gd name="connsiteY12" fmla="*/ 0 h 6870878"/>
                <a:gd name="connsiteX0" fmla="*/ 1766177 w 4792711"/>
                <a:gd name="connsiteY0" fmla="*/ 0 h 6870878"/>
                <a:gd name="connsiteX1" fmla="*/ 2216938 w 4792711"/>
                <a:gd name="connsiteY1" fmla="*/ 0 h 6870878"/>
                <a:gd name="connsiteX2" fmla="*/ 4792711 w 4792711"/>
                <a:gd name="connsiteY2" fmla="*/ 1030310 h 6870878"/>
                <a:gd name="connsiteX3" fmla="*/ 1997996 w 4792711"/>
                <a:gd name="connsiteY3" fmla="*/ 1751527 h 6870878"/>
                <a:gd name="connsiteX4" fmla="*/ 4019981 w 4792711"/>
                <a:gd name="connsiteY4" fmla="*/ 3052293 h 6870878"/>
                <a:gd name="connsiteX5" fmla="*/ 722988 w 4792711"/>
                <a:gd name="connsiteY5" fmla="*/ 4842456 h 6870878"/>
                <a:gd name="connsiteX6" fmla="*/ 2216938 w 4792711"/>
                <a:gd name="connsiteY6" fmla="*/ 6858000 h 6870878"/>
                <a:gd name="connsiteX7" fmla="*/ 1598752 w 4792711"/>
                <a:gd name="connsiteY7" fmla="*/ 6870878 h 6870878"/>
                <a:gd name="connsiteX8" fmla="*/ 40408 w 4792711"/>
                <a:gd name="connsiteY8" fmla="*/ 4816698 h 6870878"/>
                <a:gd name="connsiteX9" fmla="*/ 3234368 w 4792711"/>
                <a:gd name="connsiteY9" fmla="*/ 2962141 h 6870878"/>
                <a:gd name="connsiteX10" fmla="*/ 1495720 w 4792711"/>
                <a:gd name="connsiteY10" fmla="*/ 1751527 h 6870878"/>
                <a:gd name="connsiteX11" fmla="*/ 4200284 w 4792711"/>
                <a:gd name="connsiteY11" fmla="*/ 953037 h 6870878"/>
                <a:gd name="connsiteX12" fmla="*/ 1766177 w 4792711"/>
                <a:gd name="connsiteY12" fmla="*/ 0 h 6870878"/>
                <a:gd name="connsiteX0" fmla="*/ 1766177 w 4792711"/>
                <a:gd name="connsiteY0" fmla="*/ 0 h 6870878"/>
                <a:gd name="connsiteX1" fmla="*/ 2216938 w 4792711"/>
                <a:gd name="connsiteY1" fmla="*/ 0 h 6870878"/>
                <a:gd name="connsiteX2" fmla="*/ 4792711 w 4792711"/>
                <a:gd name="connsiteY2" fmla="*/ 1030310 h 6870878"/>
                <a:gd name="connsiteX3" fmla="*/ 1997996 w 4792711"/>
                <a:gd name="connsiteY3" fmla="*/ 1751527 h 6870878"/>
                <a:gd name="connsiteX4" fmla="*/ 4058618 w 4792711"/>
                <a:gd name="connsiteY4" fmla="*/ 3039414 h 6870878"/>
                <a:gd name="connsiteX5" fmla="*/ 722988 w 4792711"/>
                <a:gd name="connsiteY5" fmla="*/ 4842456 h 6870878"/>
                <a:gd name="connsiteX6" fmla="*/ 2216938 w 4792711"/>
                <a:gd name="connsiteY6" fmla="*/ 6858000 h 6870878"/>
                <a:gd name="connsiteX7" fmla="*/ 1598752 w 4792711"/>
                <a:gd name="connsiteY7" fmla="*/ 6870878 h 6870878"/>
                <a:gd name="connsiteX8" fmla="*/ 40408 w 4792711"/>
                <a:gd name="connsiteY8" fmla="*/ 4816698 h 6870878"/>
                <a:gd name="connsiteX9" fmla="*/ 3234368 w 4792711"/>
                <a:gd name="connsiteY9" fmla="*/ 2962141 h 6870878"/>
                <a:gd name="connsiteX10" fmla="*/ 1495720 w 4792711"/>
                <a:gd name="connsiteY10" fmla="*/ 1751527 h 6870878"/>
                <a:gd name="connsiteX11" fmla="*/ 4200284 w 4792711"/>
                <a:gd name="connsiteY11" fmla="*/ 953037 h 6870878"/>
                <a:gd name="connsiteX12" fmla="*/ 1766177 w 4792711"/>
                <a:gd name="connsiteY12" fmla="*/ 0 h 6870878"/>
                <a:gd name="connsiteX0" fmla="*/ 1766177 w 4792711"/>
                <a:gd name="connsiteY0" fmla="*/ 0 h 6870878"/>
                <a:gd name="connsiteX1" fmla="*/ 2216938 w 4792711"/>
                <a:gd name="connsiteY1" fmla="*/ 0 h 6870878"/>
                <a:gd name="connsiteX2" fmla="*/ 4792711 w 4792711"/>
                <a:gd name="connsiteY2" fmla="*/ 1030310 h 6870878"/>
                <a:gd name="connsiteX3" fmla="*/ 1997996 w 4792711"/>
                <a:gd name="connsiteY3" fmla="*/ 1751527 h 6870878"/>
                <a:gd name="connsiteX4" fmla="*/ 4058618 w 4792711"/>
                <a:gd name="connsiteY4" fmla="*/ 3039414 h 6870878"/>
                <a:gd name="connsiteX5" fmla="*/ 722988 w 4792711"/>
                <a:gd name="connsiteY5" fmla="*/ 4842456 h 6870878"/>
                <a:gd name="connsiteX6" fmla="*/ 2216938 w 4792711"/>
                <a:gd name="connsiteY6" fmla="*/ 6858000 h 6870878"/>
                <a:gd name="connsiteX7" fmla="*/ 1598752 w 4792711"/>
                <a:gd name="connsiteY7" fmla="*/ 6870878 h 6870878"/>
                <a:gd name="connsiteX8" fmla="*/ 40408 w 4792711"/>
                <a:gd name="connsiteY8" fmla="*/ 4816698 h 6870878"/>
                <a:gd name="connsiteX9" fmla="*/ 3234368 w 4792711"/>
                <a:gd name="connsiteY9" fmla="*/ 2962141 h 6870878"/>
                <a:gd name="connsiteX10" fmla="*/ 1495720 w 4792711"/>
                <a:gd name="connsiteY10" fmla="*/ 1751527 h 6870878"/>
                <a:gd name="connsiteX11" fmla="*/ 4200284 w 4792711"/>
                <a:gd name="connsiteY11" fmla="*/ 953037 h 6870878"/>
                <a:gd name="connsiteX12" fmla="*/ 1766177 w 4792711"/>
                <a:gd name="connsiteY12" fmla="*/ 0 h 6870878"/>
                <a:gd name="connsiteX0" fmla="*/ 1766177 w 4792711"/>
                <a:gd name="connsiteY0" fmla="*/ 0 h 6870878"/>
                <a:gd name="connsiteX1" fmla="*/ 2216938 w 4792711"/>
                <a:gd name="connsiteY1" fmla="*/ 0 h 6870878"/>
                <a:gd name="connsiteX2" fmla="*/ 4792711 w 4792711"/>
                <a:gd name="connsiteY2" fmla="*/ 1030310 h 6870878"/>
                <a:gd name="connsiteX3" fmla="*/ 1997996 w 4792711"/>
                <a:gd name="connsiteY3" fmla="*/ 1751527 h 6870878"/>
                <a:gd name="connsiteX4" fmla="*/ 4058618 w 4792711"/>
                <a:gd name="connsiteY4" fmla="*/ 3039414 h 6870878"/>
                <a:gd name="connsiteX5" fmla="*/ 722988 w 4792711"/>
                <a:gd name="connsiteY5" fmla="*/ 4842456 h 6870878"/>
                <a:gd name="connsiteX6" fmla="*/ 2216938 w 4792711"/>
                <a:gd name="connsiteY6" fmla="*/ 6858000 h 6870878"/>
                <a:gd name="connsiteX7" fmla="*/ 1598752 w 4792711"/>
                <a:gd name="connsiteY7" fmla="*/ 6870878 h 6870878"/>
                <a:gd name="connsiteX8" fmla="*/ 40408 w 4792711"/>
                <a:gd name="connsiteY8" fmla="*/ 4816698 h 6870878"/>
                <a:gd name="connsiteX9" fmla="*/ 3234368 w 4792711"/>
                <a:gd name="connsiteY9" fmla="*/ 2962141 h 6870878"/>
                <a:gd name="connsiteX10" fmla="*/ 1495720 w 4792711"/>
                <a:gd name="connsiteY10" fmla="*/ 1751527 h 6870878"/>
                <a:gd name="connsiteX11" fmla="*/ 4200284 w 4792711"/>
                <a:gd name="connsiteY11" fmla="*/ 953037 h 6870878"/>
                <a:gd name="connsiteX12" fmla="*/ 1766177 w 4792711"/>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2010654 w 4805369"/>
                <a:gd name="connsiteY3" fmla="*/ 1751527 h 6870878"/>
                <a:gd name="connsiteX4" fmla="*/ 4071276 w 4805369"/>
                <a:gd name="connsiteY4" fmla="*/ 3039414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212942 w 4805369"/>
                <a:gd name="connsiteY11" fmla="*/ 953037 h 6870878"/>
                <a:gd name="connsiteX12" fmla="*/ 1778835 w 4805369"/>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2010654 w 4805369"/>
                <a:gd name="connsiteY3" fmla="*/ 1751527 h 6870878"/>
                <a:gd name="connsiteX4" fmla="*/ 4006881 w 4805369"/>
                <a:gd name="connsiteY4" fmla="*/ 3052293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212942 w 4805369"/>
                <a:gd name="connsiteY11" fmla="*/ 953037 h 6870878"/>
                <a:gd name="connsiteX12" fmla="*/ 1778835 w 4805369"/>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2010654 w 4805369"/>
                <a:gd name="connsiteY3" fmla="*/ 1751527 h 6870878"/>
                <a:gd name="connsiteX4" fmla="*/ 4006881 w 4805369"/>
                <a:gd name="connsiteY4" fmla="*/ 3052293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212942 w 4805369"/>
                <a:gd name="connsiteY11" fmla="*/ 953037 h 6870878"/>
                <a:gd name="connsiteX12" fmla="*/ 1778835 w 4805369"/>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1868986 w 4805369"/>
                <a:gd name="connsiteY3" fmla="*/ 1790164 h 6870878"/>
                <a:gd name="connsiteX4" fmla="*/ 4006881 w 4805369"/>
                <a:gd name="connsiteY4" fmla="*/ 3052293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212942 w 4805369"/>
                <a:gd name="connsiteY11" fmla="*/ 953037 h 6870878"/>
                <a:gd name="connsiteX12" fmla="*/ 1778835 w 4805369"/>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1868986 w 4805369"/>
                <a:gd name="connsiteY3" fmla="*/ 1790164 h 6870878"/>
                <a:gd name="connsiteX4" fmla="*/ 4006881 w 4805369"/>
                <a:gd name="connsiteY4" fmla="*/ 3052293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212942 w 4805369"/>
                <a:gd name="connsiteY11" fmla="*/ 953037 h 6870878"/>
                <a:gd name="connsiteX12" fmla="*/ 1778835 w 4805369"/>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1868986 w 4805369"/>
                <a:gd name="connsiteY3" fmla="*/ 1790164 h 6870878"/>
                <a:gd name="connsiteX4" fmla="*/ 4006881 w 4805369"/>
                <a:gd name="connsiteY4" fmla="*/ 3052293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509156 w 4805369"/>
                <a:gd name="connsiteY11" fmla="*/ 978795 h 6870878"/>
                <a:gd name="connsiteX12" fmla="*/ 1778835 w 4805369"/>
                <a:gd name="connsiteY12" fmla="*/ 0 h 6870878"/>
                <a:gd name="connsiteX0" fmla="*/ 1778835 w 4805369"/>
                <a:gd name="connsiteY0" fmla="*/ 0 h 6870878"/>
                <a:gd name="connsiteX1" fmla="*/ 2229596 w 4805369"/>
                <a:gd name="connsiteY1" fmla="*/ 0 h 6870878"/>
                <a:gd name="connsiteX2" fmla="*/ 4805369 w 4805369"/>
                <a:gd name="connsiteY2" fmla="*/ 1030310 h 6870878"/>
                <a:gd name="connsiteX3" fmla="*/ 1868986 w 4805369"/>
                <a:gd name="connsiteY3" fmla="*/ 1790164 h 6870878"/>
                <a:gd name="connsiteX4" fmla="*/ 4006881 w 4805369"/>
                <a:gd name="connsiteY4" fmla="*/ 3052293 h 6870878"/>
                <a:gd name="connsiteX5" fmla="*/ 735646 w 4805369"/>
                <a:gd name="connsiteY5" fmla="*/ 4842456 h 6870878"/>
                <a:gd name="connsiteX6" fmla="*/ 2229596 w 4805369"/>
                <a:gd name="connsiteY6" fmla="*/ 6858000 h 6870878"/>
                <a:gd name="connsiteX7" fmla="*/ 1611410 w 4805369"/>
                <a:gd name="connsiteY7" fmla="*/ 6870878 h 6870878"/>
                <a:gd name="connsiteX8" fmla="*/ 53066 w 4805369"/>
                <a:gd name="connsiteY8" fmla="*/ 4816698 h 6870878"/>
                <a:gd name="connsiteX9" fmla="*/ 3543240 w 4805369"/>
                <a:gd name="connsiteY9" fmla="*/ 2987899 h 6870878"/>
                <a:gd name="connsiteX10" fmla="*/ 1508378 w 4805369"/>
                <a:gd name="connsiteY10" fmla="*/ 1751527 h 6870878"/>
                <a:gd name="connsiteX11" fmla="*/ 4547793 w 4805369"/>
                <a:gd name="connsiteY11" fmla="*/ 978795 h 6870878"/>
                <a:gd name="connsiteX12" fmla="*/ 1778835 w 4805369"/>
                <a:gd name="connsiteY12" fmla="*/ 0 h 6870878"/>
                <a:gd name="connsiteX0" fmla="*/ 1778835 w 4805369"/>
                <a:gd name="connsiteY0" fmla="*/ 38100 h 6908978"/>
                <a:gd name="connsiteX1" fmla="*/ 1894316 w 4805369"/>
                <a:gd name="connsiteY1" fmla="*/ 0 h 6908978"/>
                <a:gd name="connsiteX2" fmla="*/ 4805369 w 4805369"/>
                <a:gd name="connsiteY2" fmla="*/ 1068410 h 6908978"/>
                <a:gd name="connsiteX3" fmla="*/ 1868986 w 4805369"/>
                <a:gd name="connsiteY3" fmla="*/ 1828264 h 6908978"/>
                <a:gd name="connsiteX4" fmla="*/ 4006881 w 4805369"/>
                <a:gd name="connsiteY4" fmla="*/ 3090393 h 6908978"/>
                <a:gd name="connsiteX5" fmla="*/ 735646 w 4805369"/>
                <a:gd name="connsiteY5" fmla="*/ 4880556 h 6908978"/>
                <a:gd name="connsiteX6" fmla="*/ 2229596 w 4805369"/>
                <a:gd name="connsiteY6" fmla="*/ 6896100 h 6908978"/>
                <a:gd name="connsiteX7" fmla="*/ 1611410 w 4805369"/>
                <a:gd name="connsiteY7" fmla="*/ 6908978 h 6908978"/>
                <a:gd name="connsiteX8" fmla="*/ 53066 w 4805369"/>
                <a:gd name="connsiteY8" fmla="*/ 4854798 h 6908978"/>
                <a:gd name="connsiteX9" fmla="*/ 3543240 w 4805369"/>
                <a:gd name="connsiteY9" fmla="*/ 3025999 h 6908978"/>
                <a:gd name="connsiteX10" fmla="*/ 1508378 w 4805369"/>
                <a:gd name="connsiteY10" fmla="*/ 1789627 h 6908978"/>
                <a:gd name="connsiteX11" fmla="*/ 4547793 w 4805369"/>
                <a:gd name="connsiteY11" fmla="*/ 1016895 h 6908978"/>
                <a:gd name="connsiteX12" fmla="*/ 1778835 w 4805369"/>
                <a:gd name="connsiteY12" fmla="*/ 38100 h 6908978"/>
                <a:gd name="connsiteX0" fmla="*/ 1778835 w 4805369"/>
                <a:gd name="connsiteY0" fmla="*/ 15240 h 6886118"/>
                <a:gd name="connsiteX1" fmla="*/ 1856216 w 4805369"/>
                <a:gd name="connsiteY1" fmla="*/ 0 h 6886118"/>
                <a:gd name="connsiteX2" fmla="*/ 4805369 w 4805369"/>
                <a:gd name="connsiteY2" fmla="*/ 1045550 h 6886118"/>
                <a:gd name="connsiteX3" fmla="*/ 1868986 w 4805369"/>
                <a:gd name="connsiteY3" fmla="*/ 1805404 h 6886118"/>
                <a:gd name="connsiteX4" fmla="*/ 4006881 w 4805369"/>
                <a:gd name="connsiteY4" fmla="*/ 3067533 h 6886118"/>
                <a:gd name="connsiteX5" fmla="*/ 735646 w 4805369"/>
                <a:gd name="connsiteY5" fmla="*/ 4857696 h 6886118"/>
                <a:gd name="connsiteX6" fmla="*/ 2229596 w 4805369"/>
                <a:gd name="connsiteY6" fmla="*/ 6873240 h 6886118"/>
                <a:gd name="connsiteX7" fmla="*/ 1611410 w 4805369"/>
                <a:gd name="connsiteY7" fmla="*/ 6886118 h 6886118"/>
                <a:gd name="connsiteX8" fmla="*/ 53066 w 4805369"/>
                <a:gd name="connsiteY8" fmla="*/ 4831938 h 6886118"/>
                <a:gd name="connsiteX9" fmla="*/ 3543240 w 4805369"/>
                <a:gd name="connsiteY9" fmla="*/ 3003139 h 6886118"/>
                <a:gd name="connsiteX10" fmla="*/ 1508378 w 4805369"/>
                <a:gd name="connsiteY10" fmla="*/ 1766767 h 6886118"/>
                <a:gd name="connsiteX11" fmla="*/ 4547793 w 4805369"/>
                <a:gd name="connsiteY11" fmla="*/ 994035 h 6886118"/>
                <a:gd name="connsiteX12" fmla="*/ 1778835 w 4805369"/>
                <a:gd name="connsiteY12" fmla="*/ 15240 h 6886118"/>
                <a:gd name="connsiteX0" fmla="*/ 1778835 w 4805369"/>
                <a:gd name="connsiteY0" fmla="*/ 15240 h 6898998"/>
                <a:gd name="connsiteX1" fmla="*/ 1856216 w 4805369"/>
                <a:gd name="connsiteY1" fmla="*/ 0 h 6898998"/>
                <a:gd name="connsiteX2" fmla="*/ 4805369 w 4805369"/>
                <a:gd name="connsiteY2" fmla="*/ 1045550 h 6898998"/>
                <a:gd name="connsiteX3" fmla="*/ 1868986 w 4805369"/>
                <a:gd name="connsiteY3" fmla="*/ 1805404 h 6898998"/>
                <a:gd name="connsiteX4" fmla="*/ 4006881 w 4805369"/>
                <a:gd name="connsiteY4" fmla="*/ 3067533 h 6898998"/>
                <a:gd name="connsiteX5" fmla="*/ 735646 w 4805369"/>
                <a:gd name="connsiteY5" fmla="*/ 4857696 h 6898998"/>
                <a:gd name="connsiteX6" fmla="*/ 2538689 w 4805369"/>
                <a:gd name="connsiteY6" fmla="*/ 6898998 h 6898998"/>
                <a:gd name="connsiteX7" fmla="*/ 1611410 w 4805369"/>
                <a:gd name="connsiteY7" fmla="*/ 6886118 h 6898998"/>
                <a:gd name="connsiteX8" fmla="*/ 53066 w 4805369"/>
                <a:gd name="connsiteY8" fmla="*/ 4831938 h 6898998"/>
                <a:gd name="connsiteX9" fmla="*/ 3543240 w 4805369"/>
                <a:gd name="connsiteY9" fmla="*/ 3003139 h 6898998"/>
                <a:gd name="connsiteX10" fmla="*/ 1508378 w 4805369"/>
                <a:gd name="connsiteY10" fmla="*/ 1766767 h 6898998"/>
                <a:gd name="connsiteX11" fmla="*/ 4547793 w 4805369"/>
                <a:gd name="connsiteY11" fmla="*/ 994035 h 6898998"/>
                <a:gd name="connsiteX12" fmla="*/ 1778835 w 4805369"/>
                <a:gd name="connsiteY12" fmla="*/ 15240 h 6898998"/>
                <a:gd name="connsiteX0" fmla="*/ 1786471 w 4813005"/>
                <a:gd name="connsiteY0" fmla="*/ 15240 h 6898998"/>
                <a:gd name="connsiteX1" fmla="*/ 1863852 w 4813005"/>
                <a:gd name="connsiteY1" fmla="*/ 0 h 6898998"/>
                <a:gd name="connsiteX2" fmla="*/ 4813005 w 4813005"/>
                <a:gd name="connsiteY2" fmla="*/ 1045550 h 6898998"/>
                <a:gd name="connsiteX3" fmla="*/ 1876622 w 4813005"/>
                <a:gd name="connsiteY3" fmla="*/ 1805404 h 6898998"/>
                <a:gd name="connsiteX4" fmla="*/ 4014517 w 4813005"/>
                <a:gd name="connsiteY4" fmla="*/ 3067533 h 6898998"/>
                <a:gd name="connsiteX5" fmla="*/ 743282 w 4813005"/>
                <a:gd name="connsiteY5" fmla="*/ 4857696 h 6898998"/>
                <a:gd name="connsiteX6" fmla="*/ 2546325 w 4813005"/>
                <a:gd name="connsiteY6" fmla="*/ 6898998 h 6898998"/>
                <a:gd name="connsiteX7" fmla="*/ 1528894 w 4813005"/>
                <a:gd name="connsiteY7" fmla="*/ 6873239 h 6898998"/>
                <a:gd name="connsiteX8" fmla="*/ 60702 w 4813005"/>
                <a:gd name="connsiteY8" fmla="*/ 4831938 h 6898998"/>
                <a:gd name="connsiteX9" fmla="*/ 3550876 w 4813005"/>
                <a:gd name="connsiteY9" fmla="*/ 3003139 h 6898998"/>
                <a:gd name="connsiteX10" fmla="*/ 1516014 w 4813005"/>
                <a:gd name="connsiteY10" fmla="*/ 1766767 h 6898998"/>
                <a:gd name="connsiteX11" fmla="*/ 4555429 w 4813005"/>
                <a:gd name="connsiteY11" fmla="*/ 994035 h 6898998"/>
                <a:gd name="connsiteX12" fmla="*/ 1786471 w 4813005"/>
                <a:gd name="connsiteY12" fmla="*/ 15240 h 6898998"/>
                <a:gd name="connsiteX0" fmla="*/ 1779393 w 4805927"/>
                <a:gd name="connsiteY0" fmla="*/ 15240 h 6898998"/>
                <a:gd name="connsiteX1" fmla="*/ 1856774 w 4805927"/>
                <a:gd name="connsiteY1" fmla="*/ 0 h 6898998"/>
                <a:gd name="connsiteX2" fmla="*/ 4805927 w 4805927"/>
                <a:gd name="connsiteY2" fmla="*/ 1045550 h 6898998"/>
                <a:gd name="connsiteX3" fmla="*/ 1869544 w 4805927"/>
                <a:gd name="connsiteY3" fmla="*/ 1805404 h 6898998"/>
                <a:gd name="connsiteX4" fmla="*/ 4007439 w 4805927"/>
                <a:gd name="connsiteY4" fmla="*/ 3067533 h 6898998"/>
                <a:gd name="connsiteX5" fmla="*/ 736204 w 4805927"/>
                <a:gd name="connsiteY5" fmla="*/ 4857696 h 6898998"/>
                <a:gd name="connsiteX6" fmla="*/ 2539247 w 4805927"/>
                <a:gd name="connsiteY6" fmla="*/ 6898998 h 6898998"/>
                <a:gd name="connsiteX7" fmla="*/ 1521816 w 4805927"/>
                <a:gd name="connsiteY7" fmla="*/ 6873239 h 6898998"/>
                <a:gd name="connsiteX8" fmla="*/ 53624 w 4805927"/>
                <a:gd name="connsiteY8" fmla="*/ 4831938 h 6898998"/>
                <a:gd name="connsiteX9" fmla="*/ 3392280 w 4805927"/>
                <a:gd name="connsiteY9" fmla="*/ 3003139 h 6898998"/>
                <a:gd name="connsiteX10" fmla="*/ 1508936 w 4805927"/>
                <a:gd name="connsiteY10" fmla="*/ 1766767 h 6898998"/>
                <a:gd name="connsiteX11" fmla="*/ 4548351 w 4805927"/>
                <a:gd name="connsiteY11" fmla="*/ 994035 h 6898998"/>
                <a:gd name="connsiteX12" fmla="*/ 1779393 w 4805927"/>
                <a:gd name="connsiteY12" fmla="*/ 15240 h 6898998"/>
                <a:gd name="connsiteX0" fmla="*/ 1785957 w 4812491"/>
                <a:gd name="connsiteY0" fmla="*/ 15240 h 6898998"/>
                <a:gd name="connsiteX1" fmla="*/ 1863338 w 4812491"/>
                <a:gd name="connsiteY1" fmla="*/ 0 h 6898998"/>
                <a:gd name="connsiteX2" fmla="*/ 4812491 w 4812491"/>
                <a:gd name="connsiteY2" fmla="*/ 1045550 h 6898998"/>
                <a:gd name="connsiteX3" fmla="*/ 1876108 w 4812491"/>
                <a:gd name="connsiteY3" fmla="*/ 1805404 h 6898998"/>
                <a:gd name="connsiteX4" fmla="*/ 4014003 w 4812491"/>
                <a:gd name="connsiteY4" fmla="*/ 3067533 h 6898998"/>
                <a:gd name="connsiteX5" fmla="*/ 742768 w 4812491"/>
                <a:gd name="connsiteY5" fmla="*/ 4857696 h 6898998"/>
                <a:gd name="connsiteX6" fmla="*/ 2545811 w 4812491"/>
                <a:gd name="connsiteY6" fmla="*/ 6898998 h 6898998"/>
                <a:gd name="connsiteX7" fmla="*/ 1528380 w 4812491"/>
                <a:gd name="connsiteY7" fmla="*/ 6873239 h 6898998"/>
                <a:gd name="connsiteX8" fmla="*/ 60188 w 4812491"/>
                <a:gd name="connsiteY8" fmla="*/ 4831938 h 6898998"/>
                <a:gd name="connsiteX9" fmla="*/ 3539539 w 4812491"/>
                <a:gd name="connsiteY9" fmla="*/ 3016018 h 6898998"/>
                <a:gd name="connsiteX10" fmla="*/ 1515500 w 4812491"/>
                <a:gd name="connsiteY10" fmla="*/ 1766767 h 6898998"/>
                <a:gd name="connsiteX11" fmla="*/ 4554915 w 4812491"/>
                <a:gd name="connsiteY11" fmla="*/ 994035 h 6898998"/>
                <a:gd name="connsiteX12" fmla="*/ 1785957 w 4812491"/>
                <a:gd name="connsiteY12" fmla="*/ 15240 h 6898998"/>
                <a:gd name="connsiteX0" fmla="*/ 1806708 w 4833242"/>
                <a:gd name="connsiteY0" fmla="*/ 15240 h 6898998"/>
                <a:gd name="connsiteX1" fmla="*/ 1884089 w 4833242"/>
                <a:gd name="connsiteY1" fmla="*/ 0 h 6898998"/>
                <a:gd name="connsiteX2" fmla="*/ 4833242 w 4833242"/>
                <a:gd name="connsiteY2" fmla="*/ 1045550 h 6898998"/>
                <a:gd name="connsiteX3" fmla="*/ 1896859 w 4833242"/>
                <a:gd name="connsiteY3" fmla="*/ 1805404 h 6898998"/>
                <a:gd name="connsiteX4" fmla="*/ 4034754 w 4833242"/>
                <a:gd name="connsiteY4" fmla="*/ 3067533 h 6898998"/>
                <a:gd name="connsiteX5" fmla="*/ 763519 w 4833242"/>
                <a:gd name="connsiteY5" fmla="*/ 4857696 h 6898998"/>
                <a:gd name="connsiteX6" fmla="*/ 2566562 w 4833242"/>
                <a:gd name="connsiteY6" fmla="*/ 6898998 h 6898998"/>
                <a:gd name="connsiteX7" fmla="*/ 1549131 w 4833242"/>
                <a:gd name="connsiteY7" fmla="*/ 6873239 h 6898998"/>
                <a:gd name="connsiteX8" fmla="*/ 59294 w 4833242"/>
                <a:gd name="connsiteY8" fmla="*/ 4780422 h 6898998"/>
                <a:gd name="connsiteX9" fmla="*/ 3560290 w 4833242"/>
                <a:gd name="connsiteY9" fmla="*/ 3016018 h 6898998"/>
                <a:gd name="connsiteX10" fmla="*/ 1536251 w 4833242"/>
                <a:gd name="connsiteY10" fmla="*/ 1766767 h 6898998"/>
                <a:gd name="connsiteX11" fmla="*/ 4575666 w 4833242"/>
                <a:gd name="connsiteY11" fmla="*/ 994035 h 6898998"/>
                <a:gd name="connsiteX12" fmla="*/ 1806708 w 4833242"/>
                <a:gd name="connsiteY12" fmla="*/ 15240 h 6898998"/>
                <a:gd name="connsiteX0" fmla="*/ 1806708 w 4833242"/>
                <a:gd name="connsiteY0" fmla="*/ 15240 h 6898998"/>
                <a:gd name="connsiteX1" fmla="*/ 1884089 w 4833242"/>
                <a:gd name="connsiteY1" fmla="*/ 0 h 6898998"/>
                <a:gd name="connsiteX2" fmla="*/ 4833242 w 4833242"/>
                <a:gd name="connsiteY2" fmla="*/ 1045550 h 6898998"/>
                <a:gd name="connsiteX3" fmla="*/ 1896859 w 4833242"/>
                <a:gd name="connsiteY3" fmla="*/ 1805404 h 6898998"/>
                <a:gd name="connsiteX4" fmla="*/ 4034754 w 4833242"/>
                <a:gd name="connsiteY4" fmla="*/ 3067533 h 6898998"/>
                <a:gd name="connsiteX5" fmla="*/ 720227 w 4833242"/>
                <a:gd name="connsiteY5" fmla="*/ 4934970 h 6898998"/>
                <a:gd name="connsiteX6" fmla="*/ 2566562 w 4833242"/>
                <a:gd name="connsiteY6" fmla="*/ 6898998 h 6898998"/>
                <a:gd name="connsiteX7" fmla="*/ 1549131 w 4833242"/>
                <a:gd name="connsiteY7" fmla="*/ 6873239 h 6898998"/>
                <a:gd name="connsiteX8" fmla="*/ 59294 w 4833242"/>
                <a:gd name="connsiteY8" fmla="*/ 4780422 h 6898998"/>
                <a:gd name="connsiteX9" fmla="*/ 3560290 w 4833242"/>
                <a:gd name="connsiteY9" fmla="*/ 3016018 h 6898998"/>
                <a:gd name="connsiteX10" fmla="*/ 1536251 w 4833242"/>
                <a:gd name="connsiteY10" fmla="*/ 1766767 h 6898998"/>
                <a:gd name="connsiteX11" fmla="*/ 4575666 w 4833242"/>
                <a:gd name="connsiteY11" fmla="*/ 994035 h 6898998"/>
                <a:gd name="connsiteX12" fmla="*/ 1806708 w 4833242"/>
                <a:gd name="connsiteY12" fmla="*/ 15240 h 6898998"/>
                <a:gd name="connsiteX0" fmla="*/ 1806708 w 4833242"/>
                <a:gd name="connsiteY0" fmla="*/ 0 h 6883758"/>
                <a:gd name="connsiteX1" fmla="*/ 1884089 w 4833242"/>
                <a:gd name="connsiteY1" fmla="*/ 635 h 6883758"/>
                <a:gd name="connsiteX2" fmla="*/ 4833242 w 4833242"/>
                <a:gd name="connsiteY2" fmla="*/ 1030310 h 6883758"/>
                <a:gd name="connsiteX3" fmla="*/ 1896859 w 4833242"/>
                <a:gd name="connsiteY3" fmla="*/ 1790164 h 6883758"/>
                <a:gd name="connsiteX4" fmla="*/ 4034754 w 4833242"/>
                <a:gd name="connsiteY4" fmla="*/ 3052293 h 6883758"/>
                <a:gd name="connsiteX5" fmla="*/ 720227 w 4833242"/>
                <a:gd name="connsiteY5" fmla="*/ 4919730 h 6883758"/>
                <a:gd name="connsiteX6" fmla="*/ 2566562 w 4833242"/>
                <a:gd name="connsiteY6" fmla="*/ 6883758 h 6883758"/>
                <a:gd name="connsiteX7" fmla="*/ 1549131 w 4833242"/>
                <a:gd name="connsiteY7" fmla="*/ 6857999 h 6883758"/>
                <a:gd name="connsiteX8" fmla="*/ 59294 w 4833242"/>
                <a:gd name="connsiteY8" fmla="*/ 4765182 h 6883758"/>
                <a:gd name="connsiteX9" fmla="*/ 3560290 w 4833242"/>
                <a:gd name="connsiteY9" fmla="*/ 3000778 h 6883758"/>
                <a:gd name="connsiteX10" fmla="*/ 1536251 w 4833242"/>
                <a:gd name="connsiteY10" fmla="*/ 1751527 h 6883758"/>
                <a:gd name="connsiteX11" fmla="*/ 4575666 w 4833242"/>
                <a:gd name="connsiteY11" fmla="*/ 978795 h 6883758"/>
                <a:gd name="connsiteX12" fmla="*/ 1806708 w 4833242"/>
                <a:gd name="connsiteY12" fmla="*/ 0 h 6883758"/>
                <a:gd name="connsiteX0" fmla="*/ 1806708 w 4833242"/>
                <a:gd name="connsiteY0" fmla="*/ 0 h 6883758"/>
                <a:gd name="connsiteX1" fmla="*/ 1859910 w 4833242"/>
                <a:gd name="connsiteY1" fmla="*/ 635 h 6883758"/>
                <a:gd name="connsiteX2" fmla="*/ 4833242 w 4833242"/>
                <a:gd name="connsiteY2" fmla="*/ 1030310 h 6883758"/>
                <a:gd name="connsiteX3" fmla="*/ 1896859 w 4833242"/>
                <a:gd name="connsiteY3" fmla="*/ 1790164 h 6883758"/>
                <a:gd name="connsiteX4" fmla="*/ 4034754 w 4833242"/>
                <a:gd name="connsiteY4" fmla="*/ 3052293 h 6883758"/>
                <a:gd name="connsiteX5" fmla="*/ 720227 w 4833242"/>
                <a:gd name="connsiteY5" fmla="*/ 4919730 h 6883758"/>
                <a:gd name="connsiteX6" fmla="*/ 2566562 w 4833242"/>
                <a:gd name="connsiteY6" fmla="*/ 6883758 h 6883758"/>
                <a:gd name="connsiteX7" fmla="*/ 1549131 w 4833242"/>
                <a:gd name="connsiteY7" fmla="*/ 6857999 h 6883758"/>
                <a:gd name="connsiteX8" fmla="*/ 59294 w 4833242"/>
                <a:gd name="connsiteY8" fmla="*/ 4765182 h 6883758"/>
                <a:gd name="connsiteX9" fmla="*/ 3560290 w 4833242"/>
                <a:gd name="connsiteY9" fmla="*/ 3000778 h 6883758"/>
                <a:gd name="connsiteX10" fmla="*/ 1536251 w 4833242"/>
                <a:gd name="connsiteY10" fmla="*/ 1751527 h 6883758"/>
                <a:gd name="connsiteX11" fmla="*/ 4575666 w 4833242"/>
                <a:gd name="connsiteY11" fmla="*/ 978795 h 6883758"/>
                <a:gd name="connsiteX12" fmla="*/ 1806708 w 4833242"/>
                <a:gd name="connsiteY12" fmla="*/ 0 h 688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3242" h="6883758">
                  <a:moveTo>
                    <a:pt x="1806708" y="0"/>
                  </a:moveTo>
                  <a:lnTo>
                    <a:pt x="1859910" y="635"/>
                  </a:lnTo>
                  <a:cubicBezTo>
                    <a:pt x="1935037" y="142303"/>
                    <a:pt x="4833242" y="759854"/>
                    <a:pt x="4833242" y="1030310"/>
                  </a:cubicBezTo>
                  <a:cubicBezTo>
                    <a:pt x="4833242" y="1300766"/>
                    <a:pt x="1894712" y="1511122"/>
                    <a:pt x="1896859" y="1790164"/>
                  </a:cubicBezTo>
                  <a:cubicBezTo>
                    <a:pt x="2583733" y="2219460"/>
                    <a:pt x="4030460" y="2610118"/>
                    <a:pt x="4034754" y="3052293"/>
                  </a:cubicBezTo>
                  <a:cubicBezTo>
                    <a:pt x="3860889" y="3631842"/>
                    <a:pt x="964926" y="4281153"/>
                    <a:pt x="720227" y="4919730"/>
                  </a:cubicBezTo>
                  <a:cubicBezTo>
                    <a:pt x="475528" y="5558308"/>
                    <a:pt x="1980573" y="6380408"/>
                    <a:pt x="2566562" y="6883758"/>
                  </a:cubicBezTo>
                  <a:lnTo>
                    <a:pt x="1549131" y="6857999"/>
                  </a:lnTo>
                  <a:cubicBezTo>
                    <a:pt x="890162" y="6590762"/>
                    <a:pt x="-275899" y="5408052"/>
                    <a:pt x="59294" y="4765182"/>
                  </a:cubicBezTo>
                  <a:cubicBezTo>
                    <a:pt x="394487" y="4122312"/>
                    <a:pt x="3304859" y="3507347"/>
                    <a:pt x="3560290" y="3000778"/>
                  </a:cubicBezTo>
                  <a:cubicBezTo>
                    <a:pt x="3560290" y="2680953"/>
                    <a:pt x="1534104" y="2170090"/>
                    <a:pt x="1536251" y="1751527"/>
                  </a:cubicBezTo>
                  <a:cubicBezTo>
                    <a:pt x="1619964" y="1380186"/>
                    <a:pt x="4575666" y="1249251"/>
                    <a:pt x="4575666" y="978795"/>
                  </a:cubicBezTo>
                  <a:cubicBezTo>
                    <a:pt x="4575666" y="708339"/>
                    <a:pt x="1722995" y="137375"/>
                    <a:pt x="1806708" y="0"/>
                  </a:cubicBezTo>
                  <a:close/>
                </a:path>
              </a:pathLst>
            </a:custGeom>
            <a:gradFill>
              <a:gsLst>
                <a:gs pos="6000">
                  <a:schemeClr val="bg1">
                    <a:lumMod val="75000"/>
                    <a:alpha val="33000"/>
                  </a:schemeClr>
                </a:gs>
                <a:gs pos="67000">
                  <a:schemeClr val="tx1">
                    <a:lumMod val="65000"/>
                    <a:lumOff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13">
              <a:extLst>
                <a:ext uri="{FF2B5EF4-FFF2-40B4-BE49-F238E27FC236}">
                  <a16:creationId xmlns:a16="http://schemas.microsoft.com/office/drawing/2014/main" id="{EB676E30-7AEA-407A-86F0-799CCF7F5723}"/>
                </a:ext>
              </a:extLst>
            </p:cNvPr>
            <p:cNvSpPr/>
            <p:nvPr/>
          </p:nvSpPr>
          <p:spPr>
            <a:xfrm>
              <a:off x="2693586" y="5009651"/>
              <a:ext cx="3053421" cy="778900"/>
            </a:xfrm>
            <a:custGeom>
              <a:avLst/>
              <a:gdLst>
                <a:gd name="connsiteX0" fmla="*/ 0 w 869326"/>
                <a:gd name="connsiteY0" fmla="*/ 1159098 h 1159098"/>
                <a:gd name="connsiteX1" fmla="*/ 434663 w 869326"/>
                <a:gd name="connsiteY1" fmla="*/ 0 h 1159098"/>
                <a:gd name="connsiteX2" fmla="*/ 869326 w 869326"/>
                <a:gd name="connsiteY2" fmla="*/ 1159098 h 1159098"/>
                <a:gd name="connsiteX3" fmla="*/ 0 w 869326"/>
                <a:gd name="connsiteY3" fmla="*/ 1159098 h 1159098"/>
                <a:gd name="connsiteX0" fmla="*/ 0 w 1930088"/>
                <a:gd name="connsiteY0" fmla="*/ 492348 h 492348"/>
                <a:gd name="connsiteX1" fmla="*/ 1930088 w 1930088"/>
                <a:gd name="connsiteY1" fmla="*/ 0 h 492348"/>
                <a:gd name="connsiteX2" fmla="*/ 869326 w 1930088"/>
                <a:gd name="connsiteY2" fmla="*/ 492348 h 492348"/>
                <a:gd name="connsiteX3" fmla="*/ 0 w 1930088"/>
                <a:gd name="connsiteY3" fmla="*/ 492348 h 492348"/>
              </a:gdLst>
              <a:ahLst/>
              <a:cxnLst>
                <a:cxn ang="0">
                  <a:pos x="connsiteX0" y="connsiteY0"/>
                </a:cxn>
                <a:cxn ang="0">
                  <a:pos x="connsiteX1" y="connsiteY1"/>
                </a:cxn>
                <a:cxn ang="0">
                  <a:pos x="connsiteX2" y="connsiteY2"/>
                </a:cxn>
                <a:cxn ang="0">
                  <a:pos x="connsiteX3" y="connsiteY3"/>
                </a:cxn>
              </a:cxnLst>
              <a:rect l="l" t="t" r="r" b="b"/>
              <a:pathLst>
                <a:path w="1930088" h="492348">
                  <a:moveTo>
                    <a:pt x="0" y="492348"/>
                  </a:moveTo>
                  <a:lnTo>
                    <a:pt x="1930088" y="0"/>
                  </a:lnTo>
                  <a:lnTo>
                    <a:pt x="869326" y="492348"/>
                  </a:lnTo>
                  <a:lnTo>
                    <a:pt x="0" y="492348"/>
                  </a:lnTo>
                  <a:close/>
                </a:path>
              </a:pathLst>
            </a:custGeom>
            <a:gradFill>
              <a:gsLst>
                <a:gs pos="0">
                  <a:schemeClr val="bg1">
                    <a:alpha val="44000"/>
                  </a:schemeClr>
                </a:gs>
                <a:gs pos="80000">
                  <a:schemeClr val="tx1">
                    <a:lumMod val="95000"/>
                    <a:lumOff val="5000"/>
                    <a:alpha val="97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reeform: Shape 64">
              <a:extLst>
                <a:ext uri="{FF2B5EF4-FFF2-40B4-BE49-F238E27FC236}">
                  <a16:creationId xmlns:a16="http://schemas.microsoft.com/office/drawing/2014/main" id="{50F83C43-F068-46A9-91A4-E885EAF63E05}"/>
                </a:ext>
              </a:extLst>
            </p:cNvPr>
            <p:cNvSpPr/>
            <p:nvPr/>
          </p:nvSpPr>
          <p:spPr>
            <a:xfrm>
              <a:off x="3409429" y="4771261"/>
              <a:ext cx="579548" cy="986440"/>
            </a:xfrm>
            <a:custGeom>
              <a:avLst/>
              <a:gdLst>
                <a:gd name="connsiteX0" fmla="*/ 1 w 450761"/>
                <a:gd name="connsiteY0" fmla="*/ 0 h 1159098"/>
                <a:gd name="connsiteX1" fmla="*/ 450761 w 450761"/>
                <a:gd name="connsiteY1" fmla="*/ 1159098 h 1159098"/>
                <a:gd name="connsiteX2" fmla="*/ 0 w 450761"/>
                <a:gd name="connsiteY2" fmla="*/ 1159098 h 1159098"/>
                <a:gd name="connsiteX3" fmla="*/ 0 w 450761"/>
                <a:gd name="connsiteY3" fmla="*/ 3 h 1159098"/>
                <a:gd name="connsiteX4" fmla="*/ 1 w 450761"/>
                <a:gd name="connsiteY4" fmla="*/ 0 h 11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61" h="1159098">
                  <a:moveTo>
                    <a:pt x="1" y="0"/>
                  </a:moveTo>
                  <a:lnTo>
                    <a:pt x="450761" y="1159098"/>
                  </a:lnTo>
                  <a:lnTo>
                    <a:pt x="0" y="1159098"/>
                  </a:lnTo>
                  <a:lnTo>
                    <a:pt x="0" y="3"/>
                  </a:lnTo>
                  <a:lnTo>
                    <a:pt x="1"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65">
              <a:extLst>
                <a:ext uri="{FF2B5EF4-FFF2-40B4-BE49-F238E27FC236}">
                  <a16:creationId xmlns:a16="http://schemas.microsoft.com/office/drawing/2014/main" id="{61263E9B-B78C-414D-92E0-7039A43C2A00}"/>
                </a:ext>
              </a:extLst>
            </p:cNvPr>
            <p:cNvSpPr/>
            <p:nvPr/>
          </p:nvSpPr>
          <p:spPr>
            <a:xfrm>
              <a:off x="2829882" y="4771264"/>
              <a:ext cx="579547" cy="986438"/>
            </a:xfrm>
            <a:custGeom>
              <a:avLst/>
              <a:gdLst>
                <a:gd name="connsiteX0" fmla="*/ 450760 w 450760"/>
                <a:gd name="connsiteY0" fmla="*/ 0 h 1159095"/>
                <a:gd name="connsiteX1" fmla="*/ 450760 w 450760"/>
                <a:gd name="connsiteY1" fmla="*/ 1159095 h 1159095"/>
                <a:gd name="connsiteX2" fmla="*/ 0 w 450760"/>
                <a:gd name="connsiteY2" fmla="*/ 1159095 h 1159095"/>
                <a:gd name="connsiteX3" fmla="*/ 450760 w 450760"/>
                <a:gd name="connsiteY3" fmla="*/ 0 h 1159095"/>
              </a:gdLst>
              <a:ahLst/>
              <a:cxnLst>
                <a:cxn ang="0">
                  <a:pos x="connsiteX0" y="connsiteY0"/>
                </a:cxn>
                <a:cxn ang="0">
                  <a:pos x="connsiteX1" y="connsiteY1"/>
                </a:cxn>
                <a:cxn ang="0">
                  <a:pos x="connsiteX2" y="connsiteY2"/>
                </a:cxn>
                <a:cxn ang="0">
                  <a:pos x="connsiteX3" y="connsiteY3"/>
                </a:cxn>
              </a:cxnLst>
              <a:rect l="l" t="t" r="r" b="b"/>
              <a:pathLst>
                <a:path w="450760" h="1159095">
                  <a:moveTo>
                    <a:pt x="450760" y="0"/>
                  </a:moveTo>
                  <a:lnTo>
                    <a:pt x="450760" y="1159095"/>
                  </a:lnTo>
                  <a:lnTo>
                    <a:pt x="0" y="1159095"/>
                  </a:lnTo>
                  <a:lnTo>
                    <a:pt x="45076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Circle: Hollow 66">
              <a:extLst>
                <a:ext uri="{FF2B5EF4-FFF2-40B4-BE49-F238E27FC236}">
                  <a16:creationId xmlns:a16="http://schemas.microsoft.com/office/drawing/2014/main" id="{243EB7CE-6668-49ED-8CA4-2C2FDDA632F4}"/>
                </a:ext>
              </a:extLst>
            </p:cNvPr>
            <p:cNvSpPr/>
            <p:nvPr/>
          </p:nvSpPr>
          <p:spPr>
            <a:xfrm>
              <a:off x="2838815" y="4095862"/>
              <a:ext cx="1159095" cy="1159095"/>
            </a:xfrm>
            <a:prstGeom prst="donut">
              <a:avLst>
                <a:gd name="adj" fmla="val 64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9" name="Oval 58">
              <a:extLst>
                <a:ext uri="{FF2B5EF4-FFF2-40B4-BE49-F238E27FC236}">
                  <a16:creationId xmlns:a16="http://schemas.microsoft.com/office/drawing/2014/main" id="{D96D3630-CEB0-4770-A280-B0DC6498D156}"/>
                </a:ext>
              </a:extLst>
            </p:cNvPr>
            <p:cNvSpPr/>
            <p:nvPr/>
          </p:nvSpPr>
          <p:spPr>
            <a:xfrm>
              <a:off x="2983699" y="4240746"/>
              <a:ext cx="869326" cy="869326"/>
            </a:xfrm>
            <a:prstGeom prst="ellipse">
              <a:avLst/>
            </a:prstGeom>
            <a:solidFill>
              <a:schemeClr val="bg1"/>
            </a:solidFill>
            <a:ln>
              <a:noFill/>
            </a:ln>
            <a:effectLst>
              <a:outerShdw blurRad="1524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Isosceles Triangle 13">
              <a:extLst>
                <a:ext uri="{FF2B5EF4-FFF2-40B4-BE49-F238E27FC236}">
                  <a16:creationId xmlns:a16="http://schemas.microsoft.com/office/drawing/2014/main" id="{AD456C4F-38DD-4376-B8B0-0D3F511004DE}"/>
                </a:ext>
              </a:extLst>
            </p:cNvPr>
            <p:cNvSpPr/>
            <p:nvPr/>
          </p:nvSpPr>
          <p:spPr>
            <a:xfrm>
              <a:off x="7617391" y="2747614"/>
              <a:ext cx="2838739" cy="808290"/>
            </a:xfrm>
            <a:custGeom>
              <a:avLst/>
              <a:gdLst>
                <a:gd name="connsiteX0" fmla="*/ 0 w 869326"/>
                <a:gd name="connsiteY0" fmla="*/ 1159098 h 1159098"/>
                <a:gd name="connsiteX1" fmla="*/ 434663 w 869326"/>
                <a:gd name="connsiteY1" fmla="*/ 0 h 1159098"/>
                <a:gd name="connsiteX2" fmla="*/ 869326 w 869326"/>
                <a:gd name="connsiteY2" fmla="*/ 1159098 h 1159098"/>
                <a:gd name="connsiteX3" fmla="*/ 0 w 869326"/>
                <a:gd name="connsiteY3" fmla="*/ 1159098 h 1159098"/>
                <a:gd name="connsiteX0" fmla="*/ 0 w 1930088"/>
                <a:gd name="connsiteY0" fmla="*/ 492348 h 492348"/>
                <a:gd name="connsiteX1" fmla="*/ 1930088 w 1930088"/>
                <a:gd name="connsiteY1" fmla="*/ 0 h 492348"/>
                <a:gd name="connsiteX2" fmla="*/ 869326 w 1930088"/>
                <a:gd name="connsiteY2" fmla="*/ 492348 h 492348"/>
                <a:gd name="connsiteX3" fmla="*/ 0 w 1930088"/>
                <a:gd name="connsiteY3" fmla="*/ 492348 h 492348"/>
                <a:gd name="connsiteX0" fmla="*/ 0 w 2081972"/>
                <a:gd name="connsiteY0" fmla="*/ 748651 h 748651"/>
                <a:gd name="connsiteX1" fmla="*/ 2081972 w 2081972"/>
                <a:gd name="connsiteY1" fmla="*/ 0 h 748651"/>
                <a:gd name="connsiteX2" fmla="*/ 869326 w 2081972"/>
                <a:gd name="connsiteY2" fmla="*/ 748651 h 748651"/>
                <a:gd name="connsiteX3" fmla="*/ 0 w 2081972"/>
                <a:gd name="connsiteY3" fmla="*/ 748651 h 748651"/>
                <a:gd name="connsiteX0" fmla="*/ 0 w 2148421"/>
                <a:gd name="connsiteY0" fmla="*/ 691695 h 691695"/>
                <a:gd name="connsiteX1" fmla="*/ 2148421 w 2148421"/>
                <a:gd name="connsiteY1" fmla="*/ 0 h 691695"/>
                <a:gd name="connsiteX2" fmla="*/ 869326 w 2148421"/>
                <a:gd name="connsiteY2" fmla="*/ 691695 h 691695"/>
                <a:gd name="connsiteX3" fmla="*/ 0 w 2148421"/>
                <a:gd name="connsiteY3" fmla="*/ 691695 h 691695"/>
                <a:gd name="connsiteX0" fmla="*/ 0 w 2195885"/>
                <a:gd name="connsiteY0" fmla="*/ 625246 h 625246"/>
                <a:gd name="connsiteX1" fmla="*/ 2195885 w 2195885"/>
                <a:gd name="connsiteY1" fmla="*/ 0 h 625246"/>
                <a:gd name="connsiteX2" fmla="*/ 869326 w 2195885"/>
                <a:gd name="connsiteY2" fmla="*/ 625246 h 625246"/>
                <a:gd name="connsiteX3" fmla="*/ 0 w 2195885"/>
                <a:gd name="connsiteY3" fmla="*/ 625246 h 625246"/>
              </a:gdLst>
              <a:ahLst/>
              <a:cxnLst>
                <a:cxn ang="0">
                  <a:pos x="connsiteX0" y="connsiteY0"/>
                </a:cxn>
                <a:cxn ang="0">
                  <a:pos x="connsiteX1" y="connsiteY1"/>
                </a:cxn>
                <a:cxn ang="0">
                  <a:pos x="connsiteX2" y="connsiteY2"/>
                </a:cxn>
                <a:cxn ang="0">
                  <a:pos x="connsiteX3" y="connsiteY3"/>
                </a:cxn>
              </a:cxnLst>
              <a:rect l="l" t="t" r="r" b="b"/>
              <a:pathLst>
                <a:path w="2195885" h="625246">
                  <a:moveTo>
                    <a:pt x="0" y="625246"/>
                  </a:moveTo>
                  <a:lnTo>
                    <a:pt x="2195885" y="0"/>
                  </a:lnTo>
                  <a:lnTo>
                    <a:pt x="869326" y="625246"/>
                  </a:lnTo>
                  <a:lnTo>
                    <a:pt x="0" y="625246"/>
                  </a:lnTo>
                  <a:close/>
                </a:path>
              </a:pathLst>
            </a:custGeom>
            <a:gradFill>
              <a:gsLst>
                <a:gs pos="12000">
                  <a:schemeClr val="bg1">
                    <a:alpha val="28000"/>
                  </a:schemeClr>
                </a:gs>
                <a:gs pos="83000">
                  <a:schemeClr val="tx1">
                    <a:lumMod val="85000"/>
                    <a:lumOff val="15000"/>
                    <a:alpha val="78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69">
              <a:extLst>
                <a:ext uri="{FF2B5EF4-FFF2-40B4-BE49-F238E27FC236}">
                  <a16:creationId xmlns:a16="http://schemas.microsoft.com/office/drawing/2014/main" id="{22E3840E-BEB6-46C2-B4EF-A079E0F2087C}"/>
                </a:ext>
              </a:extLst>
            </p:cNvPr>
            <p:cNvSpPr/>
            <p:nvPr/>
          </p:nvSpPr>
          <p:spPr>
            <a:xfrm>
              <a:off x="8197377" y="2722793"/>
              <a:ext cx="455212" cy="774809"/>
            </a:xfrm>
            <a:custGeom>
              <a:avLst/>
              <a:gdLst>
                <a:gd name="connsiteX0" fmla="*/ 1 w 450761"/>
                <a:gd name="connsiteY0" fmla="*/ 0 h 1159098"/>
                <a:gd name="connsiteX1" fmla="*/ 450761 w 450761"/>
                <a:gd name="connsiteY1" fmla="*/ 1159098 h 1159098"/>
                <a:gd name="connsiteX2" fmla="*/ 0 w 450761"/>
                <a:gd name="connsiteY2" fmla="*/ 1159098 h 1159098"/>
                <a:gd name="connsiteX3" fmla="*/ 0 w 450761"/>
                <a:gd name="connsiteY3" fmla="*/ 3 h 1159098"/>
                <a:gd name="connsiteX4" fmla="*/ 1 w 450761"/>
                <a:gd name="connsiteY4" fmla="*/ 0 h 11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61" h="1159098">
                  <a:moveTo>
                    <a:pt x="1" y="0"/>
                  </a:moveTo>
                  <a:lnTo>
                    <a:pt x="450761" y="1159098"/>
                  </a:lnTo>
                  <a:lnTo>
                    <a:pt x="0" y="1159098"/>
                  </a:lnTo>
                  <a:lnTo>
                    <a:pt x="0" y="3"/>
                  </a:lnTo>
                  <a:lnTo>
                    <a:pt x="1"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reeform: Shape 70">
              <a:extLst>
                <a:ext uri="{FF2B5EF4-FFF2-40B4-BE49-F238E27FC236}">
                  <a16:creationId xmlns:a16="http://schemas.microsoft.com/office/drawing/2014/main" id="{C894C804-0468-4A1D-BEA0-689B97AB143A}"/>
                </a:ext>
              </a:extLst>
            </p:cNvPr>
            <p:cNvSpPr/>
            <p:nvPr/>
          </p:nvSpPr>
          <p:spPr>
            <a:xfrm>
              <a:off x="7742166" y="2722795"/>
              <a:ext cx="455211" cy="774807"/>
            </a:xfrm>
            <a:custGeom>
              <a:avLst/>
              <a:gdLst>
                <a:gd name="connsiteX0" fmla="*/ 450760 w 450760"/>
                <a:gd name="connsiteY0" fmla="*/ 0 h 1159095"/>
                <a:gd name="connsiteX1" fmla="*/ 450760 w 450760"/>
                <a:gd name="connsiteY1" fmla="*/ 1159095 h 1159095"/>
                <a:gd name="connsiteX2" fmla="*/ 0 w 450760"/>
                <a:gd name="connsiteY2" fmla="*/ 1159095 h 1159095"/>
                <a:gd name="connsiteX3" fmla="*/ 450760 w 450760"/>
                <a:gd name="connsiteY3" fmla="*/ 0 h 1159095"/>
              </a:gdLst>
              <a:ahLst/>
              <a:cxnLst>
                <a:cxn ang="0">
                  <a:pos x="connsiteX0" y="connsiteY0"/>
                </a:cxn>
                <a:cxn ang="0">
                  <a:pos x="connsiteX1" y="connsiteY1"/>
                </a:cxn>
                <a:cxn ang="0">
                  <a:pos x="connsiteX2" y="connsiteY2"/>
                </a:cxn>
                <a:cxn ang="0">
                  <a:pos x="connsiteX3" y="connsiteY3"/>
                </a:cxn>
              </a:cxnLst>
              <a:rect l="l" t="t" r="r" b="b"/>
              <a:pathLst>
                <a:path w="450760" h="1159095">
                  <a:moveTo>
                    <a:pt x="450760" y="0"/>
                  </a:moveTo>
                  <a:lnTo>
                    <a:pt x="450760" y="1159095"/>
                  </a:lnTo>
                  <a:lnTo>
                    <a:pt x="0" y="1159095"/>
                  </a:lnTo>
                  <a:lnTo>
                    <a:pt x="45076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ircle: Hollow 71">
              <a:extLst>
                <a:ext uri="{FF2B5EF4-FFF2-40B4-BE49-F238E27FC236}">
                  <a16:creationId xmlns:a16="http://schemas.microsoft.com/office/drawing/2014/main" id="{E51D37C8-1DD9-4EE4-B6AF-6CFE5162F273}"/>
                </a:ext>
              </a:extLst>
            </p:cNvPr>
            <p:cNvSpPr/>
            <p:nvPr/>
          </p:nvSpPr>
          <p:spPr>
            <a:xfrm>
              <a:off x="7749183" y="2192294"/>
              <a:ext cx="910422" cy="910423"/>
            </a:xfrm>
            <a:prstGeom prst="donut">
              <a:avLst>
                <a:gd name="adj" fmla="val 642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Oval 63">
              <a:extLst>
                <a:ext uri="{FF2B5EF4-FFF2-40B4-BE49-F238E27FC236}">
                  <a16:creationId xmlns:a16="http://schemas.microsoft.com/office/drawing/2014/main" id="{871054A7-F3D4-4D9D-BAF0-D19949C3E228}"/>
                </a:ext>
              </a:extLst>
            </p:cNvPr>
            <p:cNvSpPr/>
            <p:nvPr/>
          </p:nvSpPr>
          <p:spPr>
            <a:xfrm>
              <a:off x="7862984" y="2306095"/>
              <a:ext cx="682820" cy="682821"/>
            </a:xfrm>
            <a:prstGeom prst="ellipse">
              <a:avLst/>
            </a:prstGeom>
            <a:solidFill>
              <a:schemeClr val="bg1"/>
            </a:solidFill>
            <a:ln>
              <a:noFill/>
            </a:ln>
            <a:effectLst>
              <a:outerShdw blurRad="1524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Isosceles Triangle 13">
              <a:extLst>
                <a:ext uri="{FF2B5EF4-FFF2-40B4-BE49-F238E27FC236}">
                  <a16:creationId xmlns:a16="http://schemas.microsoft.com/office/drawing/2014/main" id="{DF5DC8E4-8CFC-4308-AB5F-7713A8541F22}"/>
                </a:ext>
              </a:extLst>
            </p:cNvPr>
            <p:cNvSpPr/>
            <p:nvPr/>
          </p:nvSpPr>
          <p:spPr>
            <a:xfrm>
              <a:off x="4971659" y="1368125"/>
              <a:ext cx="2769933" cy="817113"/>
            </a:xfrm>
            <a:custGeom>
              <a:avLst/>
              <a:gdLst>
                <a:gd name="connsiteX0" fmla="*/ 0 w 869326"/>
                <a:gd name="connsiteY0" fmla="*/ 1159098 h 1159098"/>
                <a:gd name="connsiteX1" fmla="*/ 434663 w 869326"/>
                <a:gd name="connsiteY1" fmla="*/ 0 h 1159098"/>
                <a:gd name="connsiteX2" fmla="*/ 869326 w 869326"/>
                <a:gd name="connsiteY2" fmla="*/ 1159098 h 1159098"/>
                <a:gd name="connsiteX3" fmla="*/ 0 w 869326"/>
                <a:gd name="connsiteY3" fmla="*/ 1159098 h 1159098"/>
                <a:gd name="connsiteX0" fmla="*/ 0 w 1930088"/>
                <a:gd name="connsiteY0" fmla="*/ 492348 h 492348"/>
                <a:gd name="connsiteX1" fmla="*/ 1930088 w 1930088"/>
                <a:gd name="connsiteY1" fmla="*/ 0 h 492348"/>
                <a:gd name="connsiteX2" fmla="*/ 869326 w 1930088"/>
                <a:gd name="connsiteY2" fmla="*/ 492348 h 492348"/>
                <a:gd name="connsiteX3" fmla="*/ 0 w 1930088"/>
                <a:gd name="connsiteY3" fmla="*/ 492348 h 492348"/>
                <a:gd name="connsiteX0" fmla="*/ 0 w 1930088"/>
                <a:gd name="connsiteY0" fmla="*/ 492348 h 492348"/>
                <a:gd name="connsiteX1" fmla="*/ 1930088 w 1930088"/>
                <a:gd name="connsiteY1" fmla="*/ 0 h 492348"/>
                <a:gd name="connsiteX2" fmla="*/ 816230 w 1930088"/>
                <a:gd name="connsiteY2" fmla="*/ 463652 h 492348"/>
                <a:gd name="connsiteX3" fmla="*/ 0 w 1930088"/>
                <a:gd name="connsiteY3" fmla="*/ 492348 h 492348"/>
                <a:gd name="connsiteX0" fmla="*/ 0 w 1930088"/>
                <a:gd name="connsiteY0" fmla="*/ 492348 h 498087"/>
                <a:gd name="connsiteX1" fmla="*/ 1930088 w 1930088"/>
                <a:gd name="connsiteY1" fmla="*/ 0 h 498087"/>
                <a:gd name="connsiteX2" fmla="*/ 796319 w 1930088"/>
                <a:gd name="connsiteY2" fmla="*/ 498087 h 498087"/>
                <a:gd name="connsiteX3" fmla="*/ 0 w 1930088"/>
                <a:gd name="connsiteY3" fmla="*/ 492348 h 498087"/>
                <a:gd name="connsiteX0" fmla="*/ 0 w 1930088"/>
                <a:gd name="connsiteY0" fmla="*/ 492348 h 498087"/>
                <a:gd name="connsiteX1" fmla="*/ 1930088 w 1930088"/>
                <a:gd name="connsiteY1" fmla="*/ 0 h 498087"/>
                <a:gd name="connsiteX2" fmla="*/ 783045 w 1930088"/>
                <a:gd name="connsiteY2" fmla="*/ 498087 h 498087"/>
                <a:gd name="connsiteX3" fmla="*/ 0 w 1930088"/>
                <a:gd name="connsiteY3" fmla="*/ 492348 h 498087"/>
                <a:gd name="connsiteX0" fmla="*/ 0 w 1930088"/>
                <a:gd name="connsiteY0" fmla="*/ 492348 h 492348"/>
                <a:gd name="connsiteX1" fmla="*/ 1930088 w 1930088"/>
                <a:gd name="connsiteY1" fmla="*/ 0 h 492348"/>
                <a:gd name="connsiteX2" fmla="*/ 884620 w 1930088"/>
                <a:gd name="connsiteY2" fmla="*/ 466147 h 492348"/>
                <a:gd name="connsiteX3" fmla="*/ 0 w 1930088"/>
                <a:gd name="connsiteY3" fmla="*/ 492348 h 492348"/>
                <a:gd name="connsiteX0" fmla="*/ 0 w 1930088"/>
                <a:gd name="connsiteY0" fmla="*/ 492348 h 492348"/>
                <a:gd name="connsiteX1" fmla="*/ 1930088 w 1930088"/>
                <a:gd name="connsiteY1" fmla="*/ 0 h 492348"/>
                <a:gd name="connsiteX2" fmla="*/ 764577 w 1930088"/>
                <a:gd name="connsiteY2" fmla="*/ 490102 h 492348"/>
                <a:gd name="connsiteX3" fmla="*/ 0 w 1930088"/>
                <a:gd name="connsiteY3" fmla="*/ 492348 h 492348"/>
              </a:gdLst>
              <a:ahLst/>
              <a:cxnLst>
                <a:cxn ang="0">
                  <a:pos x="connsiteX0" y="connsiteY0"/>
                </a:cxn>
                <a:cxn ang="0">
                  <a:pos x="connsiteX1" y="connsiteY1"/>
                </a:cxn>
                <a:cxn ang="0">
                  <a:pos x="connsiteX2" y="connsiteY2"/>
                </a:cxn>
                <a:cxn ang="0">
                  <a:pos x="connsiteX3" y="connsiteY3"/>
                </a:cxn>
              </a:cxnLst>
              <a:rect l="l" t="t" r="r" b="b"/>
              <a:pathLst>
                <a:path w="1930088" h="492348">
                  <a:moveTo>
                    <a:pt x="0" y="492348"/>
                  </a:moveTo>
                  <a:lnTo>
                    <a:pt x="1930088" y="0"/>
                  </a:lnTo>
                  <a:lnTo>
                    <a:pt x="764577" y="490102"/>
                  </a:lnTo>
                  <a:lnTo>
                    <a:pt x="0" y="492348"/>
                  </a:lnTo>
                  <a:close/>
                </a:path>
              </a:pathLst>
            </a:custGeom>
            <a:gradFill>
              <a:gsLst>
                <a:gs pos="30000">
                  <a:schemeClr val="bg1">
                    <a:alpha val="28000"/>
                  </a:schemeClr>
                </a:gs>
                <a:gs pos="91000">
                  <a:schemeClr val="tx1">
                    <a:lumMod val="85000"/>
                    <a:lumOff val="15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reeform: Shape 76">
              <a:extLst>
                <a:ext uri="{FF2B5EF4-FFF2-40B4-BE49-F238E27FC236}">
                  <a16:creationId xmlns:a16="http://schemas.microsoft.com/office/drawing/2014/main" id="{303FC346-218C-4578-96FF-49F34074B8B0}"/>
                </a:ext>
              </a:extLst>
            </p:cNvPr>
            <p:cNvSpPr/>
            <p:nvPr/>
          </p:nvSpPr>
          <p:spPr>
            <a:xfrm>
              <a:off x="5692924" y="1483347"/>
              <a:ext cx="377901" cy="643220"/>
            </a:xfrm>
            <a:custGeom>
              <a:avLst/>
              <a:gdLst>
                <a:gd name="connsiteX0" fmla="*/ 1 w 450761"/>
                <a:gd name="connsiteY0" fmla="*/ 0 h 1159098"/>
                <a:gd name="connsiteX1" fmla="*/ 450761 w 450761"/>
                <a:gd name="connsiteY1" fmla="*/ 1159098 h 1159098"/>
                <a:gd name="connsiteX2" fmla="*/ 0 w 450761"/>
                <a:gd name="connsiteY2" fmla="*/ 1159098 h 1159098"/>
                <a:gd name="connsiteX3" fmla="*/ 0 w 450761"/>
                <a:gd name="connsiteY3" fmla="*/ 3 h 1159098"/>
                <a:gd name="connsiteX4" fmla="*/ 1 w 450761"/>
                <a:gd name="connsiteY4" fmla="*/ 0 h 11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61" h="1159098">
                  <a:moveTo>
                    <a:pt x="1" y="0"/>
                  </a:moveTo>
                  <a:lnTo>
                    <a:pt x="450761" y="1159098"/>
                  </a:lnTo>
                  <a:lnTo>
                    <a:pt x="0" y="1159098"/>
                  </a:lnTo>
                  <a:lnTo>
                    <a:pt x="0" y="3"/>
                  </a:lnTo>
                  <a:lnTo>
                    <a:pt x="1"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Shape 77">
              <a:extLst>
                <a:ext uri="{FF2B5EF4-FFF2-40B4-BE49-F238E27FC236}">
                  <a16:creationId xmlns:a16="http://schemas.microsoft.com/office/drawing/2014/main" id="{5B2FAA99-46EA-4836-8489-35D67BDD4CDB}"/>
                </a:ext>
              </a:extLst>
            </p:cNvPr>
            <p:cNvSpPr/>
            <p:nvPr/>
          </p:nvSpPr>
          <p:spPr>
            <a:xfrm>
              <a:off x="5315023" y="1483349"/>
              <a:ext cx="377901" cy="643219"/>
            </a:xfrm>
            <a:custGeom>
              <a:avLst/>
              <a:gdLst>
                <a:gd name="connsiteX0" fmla="*/ 450760 w 450760"/>
                <a:gd name="connsiteY0" fmla="*/ 0 h 1159095"/>
                <a:gd name="connsiteX1" fmla="*/ 450760 w 450760"/>
                <a:gd name="connsiteY1" fmla="*/ 1159095 h 1159095"/>
                <a:gd name="connsiteX2" fmla="*/ 0 w 450760"/>
                <a:gd name="connsiteY2" fmla="*/ 1159095 h 1159095"/>
                <a:gd name="connsiteX3" fmla="*/ 450760 w 450760"/>
                <a:gd name="connsiteY3" fmla="*/ 0 h 1159095"/>
              </a:gdLst>
              <a:ahLst/>
              <a:cxnLst>
                <a:cxn ang="0">
                  <a:pos x="connsiteX0" y="connsiteY0"/>
                </a:cxn>
                <a:cxn ang="0">
                  <a:pos x="connsiteX1" y="connsiteY1"/>
                </a:cxn>
                <a:cxn ang="0">
                  <a:pos x="connsiteX2" y="connsiteY2"/>
                </a:cxn>
                <a:cxn ang="0">
                  <a:pos x="connsiteX3" y="connsiteY3"/>
                </a:cxn>
              </a:cxnLst>
              <a:rect l="l" t="t" r="r" b="b"/>
              <a:pathLst>
                <a:path w="450760" h="1159095">
                  <a:moveTo>
                    <a:pt x="450760" y="0"/>
                  </a:moveTo>
                  <a:lnTo>
                    <a:pt x="450760" y="1159095"/>
                  </a:lnTo>
                  <a:lnTo>
                    <a:pt x="0" y="1159095"/>
                  </a:lnTo>
                  <a:lnTo>
                    <a:pt x="45076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ircle: Hollow 78">
              <a:extLst>
                <a:ext uri="{FF2B5EF4-FFF2-40B4-BE49-F238E27FC236}">
                  <a16:creationId xmlns:a16="http://schemas.microsoft.com/office/drawing/2014/main" id="{FFE30CE6-D5AB-4339-BAA6-049111B87AF0}"/>
                </a:ext>
              </a:extLst>
            </p:cNvPr>
            <p:cNvSpPr/>
            <p:nvPr/>
          </p:nvSpPr>
          <p:spPr>
            <a:xfrm>
              <a:off x="5320848" y="1042945"/>
              <a:ext cx="755802" cy="755802"/>
            </a:xfrm>
            <a:prstGeom prst="donut">
              <a:avLst>
                <a:gd name="adj" fmla="val 642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Oval 68">
              <a:extLst>
                <a:ext uri="{FF2B5EF4-FFF2-40B4-BE49-F238E27FC236}">
                  <a16:creationId xmlns:a16="http://schemas.microsoft.com/office/drawing/2014/main" id="{4DFD12C3-9B3F-45BB-A8B7-7CB350536EA3}"/>
                </a:ext>
              </a:extLst>
            </p:cNvPr>
            <p:cNvSpPr/>
            <p:nvPr/>
          </p:nvSpPr>
          <p:spPr>
            <a:xfrm>
              <a:off x="5415321" y="1137418"/>
              <a:ext cx="566855" cy="566855"/>
            </a:xfrm>
            <a:prstGeom prst="ellipse">
              <a:avLst/>
            </a:prstGeom>
            <a:solidFill>
              <a:schemeClr val="bg1"/>
            </a:solidFill>
            <a:ln>
              <a:noFill/>
            </a:ln>
            <a:effectLst>
              <a:outerShdw blurRad="1524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0" name="Graphic 80" descr="Sun">
              <a:extLst>
                <a:ext uri="{FF2B5EF4-FFF2-40B4-BE49-F238E27FC236}">
                  <a16:creationId xmlns:a16="http://schemas.microsoft.com/office/drawing/2014/main" id="{970C15CD-603B-48E5-9EFB-A896E819AE44}"/>
                </a:ext>
              </a:extLst>
            </p:cNvPr>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0437" y="4310703"/>
              <a:ext cx="706917" cy="706917"/>
            </a:xfrm>
            <a:prstGeom prst="rect">
              <a:avLst/>
            </a:prstGeom>
          </p:spPr>
        </p:pic>
        <p:pic>
          <p:nvPicPr>
            <p:cNvPr id="71" name="Graphic 81" descr="Cloud">
              <a:extLst>
                <a:ext uri="{FF2B5EF4-FFF2-40B4-BE49-F238E27FC236}">
                  <a16:creationId xmlns:a16="http://schemas.microsoft.com/office/drawing/2014/main" id="{E2FC1423-FE56-4BB4-93EB-EB832F02757E}"/>
                </a:ext>
              </a:extLst>
            </p:cNvPr>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0060" y="1151286"/>
              <a:ext cx="483329" cy="483329"/>
            </a:xfrm>
            <a:prstGeom prst="rect">
              <a:avLst/>
            </a:prstGeom>
          </p:spPr>
        </p:pic>
        <p:pic>
          <p:nvPicPr>
            <p:cNvPr id="72" name="Graphic 82" descr="Partial Sun">
              <a:extLst>
                <a:ext uri="{FF2B5EF4-FFF2-40B4-BE49-F238E27FC236}">
                  <a16:creationId xmlns:a16="http://schemas.microsoft.com/office/drawing/2014/main" id="{0C4ED55F-77DC-4770-B839-FE1CD9189AFC}"/>
                </a:ext>
              </a:extLst>
            </p:cNvPr>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44236" y="2303397"/>
              <a:ext cx="578960" cy="578960"/>
            </a:xfrm>
            <a:prstGeom prst="rect">
              <a:avLst/>
            </a:prstGeom>
          </p:spPr>
        </p:pic>
        <p:grpSp>
          <p:nvGrpSpPr>
            <p:cNvPr id="73" name="Group 83">
              <a:extLst>
                <a:ext uri="{FF2B5EF4-FFF2-40B4-BE49-F238E27FC236}">
                  <a16:creationId xmlns:a16="http://schemas.microsoft.com/office/drawing/2014/main" id="{F1F4D779-7776-4C86-A4BB-BBC6899F8ABB}"/>
                </a:ext>
              </a:extLst>
            </p:cNvPr>
            <p:cNvGrpSpPr/>
            <p:nvPr/>
          </p:nvGrpSpPr>
          <p:grpSpPr>
            <a:xfrm>
              <a:off x="8835765" y="294734"/>
              <a:ext cx="2676796" cy="944344"/>
              <a:chOff x="9094516" y="204930"/>
              <a:chExt cx="2676796" cy="944344"/>
            </a:xfrm>
          </p:grpSpPr>
          <p:sp>
            <p:nvSpPr>
              <p:cNvPr id="86" name="Isosceles Triangle 13">
                <a:extLst>
                  <a:ext uri="{FF2B5EF4-FFF2-40B4-BE49-F238E27FC236}">
                    <a16:creationId xmlns:a16="http://schemas.microsoft.com/office/drawing/2014/main" id="{B4FCF005-D1B2-44C4-A976-E21D936976A0}"/>
                  </a:ext>
                </a:extLst>
              </p:cNvPr>
              <p:cNvSpPr/>
              <p:nvPr/>
            </p:nvSpPr>
            <p:spPr>
              <a:xfrm>
                <a:off x="9094516" y="434860"/>
                <a:ext cx="2676796" cy="714414"/>
              </a:xfrm>
              <a:custGeom>
                <a:avLst/>
                <a:gdLst>
                  <a:gd name="connsiteX0" fmla="*/ 0 w 869326"/>
                  <a:gd name="connsiteY0" fmla="*/ 1159098 h 1159098"/>
                  <a:gd name="connsiteX1" fmla="*/ 434663 w 869326"/>
                  <a:gd name="connsiteY1" fmla="*/ 0 h 1159098"/>
                  <a:gd name="connsiteX2" fmla="*/ 869326 w 869326"/>
                  <a:gd name="connsiteY2" fmla="*/ 1159098 h 1159098"/>
                  <a:gd name="connsiteX3" fmla="*/ 0 w 869326"/>
                  <a:gd name="connsiteY3" fmla="*/ 1159098 h 1159098"/>
                  <a:gd name="connsiteX0" fmla="*/ 0 w 1930088"/>
                  <a:gd name="connsiteY0" fmla="*/ 492348 h 492348"/>
                  <a:gd name="connsiteX1" fmla="*/ 1930088 w 1930088"/>
                  <a:gd name="connsiteY1" fmla="*/ 0 h 492348"/>
                  <a:gd name="connsiteX2" fmla="*/ 869326 w 1930088"/>
                  <a:gd name="connsiteY2" fmla="*/ 492348 h 492348"/>
                  <a:gd name="connsiteX3" fmla="*/ 0 w 1930088"/>
                  <a:gd name="connsiteY3" fmla="*/ 492348 h 492348"/>
                  <a:gd name="connsiteX0" fmla="*/ 0 w 1867727"/>
                  <a:gd name="connsiteY0" fmla="*/ 492348 h 492348"/>
                  <a:gd name="connsiteX1" fmla="*/ 1867727 w 1867727"/>
                  <a:gd name="connsiteY1" fmla="*/ 0 h 492348"/>
                  <a:gd name="connsiteX2" fmla="*/ 806965 w 1867727"/>
                  <a:gd name="connsiteY2" fmla="*/ 492348 h 492348"/>
                  <a:gd name="connsiteX3" fmla="*/ 0 w 1867727"/>
                  <a:gd name="connsiteY3" fmla="*/ 492348 h 492348"/>
                  <a:gd name="connsiteX0" fmla="*/ 0 w 1867727"/>
                  <a:gd name="connsiteY0" fmla="*/ 492348 h 492348"/>
                  <a:gd name="connsiteX1" fmla="*/ 1867727 w 1867727"/>
                  <a:gd name="connsiteY1" fmla="*/ 0 h 492348"/>
                  <a:gd name="connsiteX2" fmla="*/ 783990 w 1867727"/>
                  <a:gd name="connsiteY2" fmla="*/ 472655 h 492348"/>
                  <a:gd name="connsiteX3" fmla="*/ 0 w 1867727"/>
                  <a:gd name="connsiteY3" fmla="*/ 492348 h 492348"/>
                  <a:gd name="connsiteX0" fmla="*/ 0 w 1867727"/>
                  <a:gd name="connsiteY0" fmla="*/ 492348 h 492348"/>
                  <a:gd name="connsiteX1" fmla="*/ 1867727 w 1867727"/>
                  <a:gd name="connsiteY1" fmla="*/ 0 h 492348"/>
                  <a:gd name="connsiteX2" fmla="*/ 790554 w 1867727"/>
                  <a:gd name="connsiteY2" fmla="*/ 492348 h 492348"/>
                  <a:gd name="connsiteX3" fmla="*/ 0 w 1867727"/>
                  <a:gd name="connsiteY3" fmla="*/ 492348 h 492348"/>
                  <a:gd name="connsiteX0" fmla="*/ 0 w 1844752"/>
                  <a:gd name="connsiteY0" fmla="*/ 479219 h 492348"/>
                  <a:gd name="connsiteX1" fmla="*/ 1844752 w 1844752"/>
                  <a:gd name="connsiteY1" fmla="*/ 0 h 492348"/>
                  <a:gd name="connsiteX2" fmla="*/ 767579 w 1844752"/>
                  <a:gd name="connsiteY2" fmla="*/ 492348 h 492348"/>
                  <a:gd name="connsiteX3" fmla="*/ 0 w 1844752"/>
                  <a:gd name="connsiteY3" fmla="*/ 479219 h 492348"/>
                </a:gdLst>
                <a:ahLst/>
                <a:cxnLst>
                  <a:cxn ang="0">
                    <a:pos x="connsiteX0" y="connsiteY0"/>
                  </a:cxn>
                  <a:cxn ang="0">
                    <a:pos x="connsiteX1" y="connsiteY1"/>
                  </a:cxn>
                  <a:cxn ang="0">
                    <a:pos x="connsiteX2" y="connsiteY2"/>
                  </a:cxn>
                  <a:cxn ang="0">
                    <a:pos x="connsiteX3" y="connsiteY3"/>
                  </a:cxn>
                </a:cxnLst>
                <a:rect l="l" t="t" r="r" b="b"/>
                <a:pathLst>
                  <a:path w="1844752" h="492348">
                    <a:moveTo>
                      <a:pt x="0" y="479219"/>
                    </a:moveTo>
                    <a:lnTo>
                      <a:pt x="1844752" y="0"/>
                    </a:lnTo>
                    <a:lnTo>
                      <a:pt x="767579" y="492348"/>
                    </a:lnTo>
                    <a:lnTo>
                      <a:pt x="0" y="479219"/>
                    </a:lnTo>
                    <a:close/>
                  </a:path>
                </a:pathLst>
              </a:custGeom>
              <a:gradFill>
                <a:gsLst>
                  <a:gs pos="9000">
                    <a:schemeClr val="bg1">
                      <a:alpha val="28000"/>
                    </a:schemeClr>
                  </a:gs>
                  <a:gs pos="100000">
                    <a:schemeClr val="tx1">
                      <a:lumMod val="85000"/>
                      <a:lumOff val="15000"/>
                      <a:alpha val="67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97">
                <a:extLst>
                  <a:ext uri="{FF2B5EF4-FFF2-40B4-BE49-F238E27FC236}">
                    <a16:creationId xmlns:a16="http://schemas.microsoft.com/office/drawing/2014/main" id="{0C4F98A7-37F3-4E06-8945-82ABB792A641}"/>
                  </a:ext>
                </a:extLst>
              </p:cNvPr>
              <p:cNvSpPr/>
              <p:nvPr/>
            </p:nvSpPr>
            <p:spPr>
              <a:xfrm>
                <a:off x="9857628" y="562597"/>
                <a:ext cx="306908" cy="522383"/>
              </a:xfrm>
              <a:custGeom>
                <a:avLst/>
                <a:gdLst>
                  <a:gd name="connsiteX0" fmla="*/ 1 w 450761"/>
                  <a:gd name="connsiteY0" fmla="*/ 0 h 1159098"/>
                  <a:gd name="connsiteX1" fmla="*/ 450761 w 450761"/>
                  <a:gd name="connsiteY1" fmla="*/ 1159098 h 1159098"/>
                  <a:gd name="connsiteX2" fmla="*/ 0 w 450761"/>
                  <a:gd name="connsiteY2" fmla="*/ 1159098 h 1159098"/>
                  <a:gd name="connsiteX3" fmla="*/ 0 w 450761"/>
                  <a:gd name="connsiteY3" fmla="*/ 3 h 1159098"/>
                  <a:gd name="connsiteX4" fmla="*/ 1 w 450761"/>
                  <a:gd name="connsiteY4" fmla="*/ 0 h 11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61" h="1159098">
                    <a:moveTo>
                      <a:pt x="1" y="0"/>
                    </a:moveTo>
                    <a:lnTo>
                      <a:pt x="450761" y="1159098"/>
                    </a:lnTo>
                    <a:lnTo>
                      <a:pt x="0" y="1159098"/>
                    </a:lnTo>
                    <a:lnTo>
                      <a:pt x="0" y="3"/>
                    </a:lnTo>
                    <a:lnTo>
                      <a:pt x="1"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98">
                <a:extLst>
                  <a:ext uri="{FF2B5EF4-FFF2-40B4-BE49-F238E27FC236}">
                    <a16:creationId xmlns:a16="http://schemas.microsoft.com/office/drawing/2014/main" id="{EF0A3E6F-4D2C-4081-AB65-45C062DEC803}"/>
                  </a:ext>
                </a:extLst>
              </p:cNvPr>
              <p:cNvSpPr/>
              <p:nvPr/>
            </p:nvSpPr>
            <p:spPr>
              <a:xfrm>
                <a:off x="9550721" y="562599"/>
                <a:ext cx="306907" cy="522382"/>
              </a:xfrm>
              <a:custGeom>
                <a:avLst/>
                <a:gdLst>
                  <a:gd name="connsiteX0" fmla="*/ 450760 w 450760"/>
                  <a:gd name="connsiteY0" fmla="*/ 0 h 1159095"/>
                  <a:gd name="connsiteX1" fmla="*/ 450760 w 450760"/>
                  <a:gd name="connsiteY1" fmla="*/ 1159095 h 1159095"/>
                  <a:gd name="connsiteX2" fmla="*/ 0 w 450760"/>
                  <a:gd name="connsiteY2" fmla="*/ 1159095 h 1159095"/>
                  <a:gd name="connsiteX3" fmla="*/ 450760 w 450760"/>
                  <a:gd name="connsiteY3" fmla="*/ 0 h 1159095"/>
                </a:gdLst>
                <a:ahLst/>
                <a:cxnLst>
                  <a:cxn ang="0">
                    <a:pos x="connsiteX0" y="connsiteY0"/>
                  </a:cxn>
                  <a:cxn ang="0">
                    <a:pos x="connsiteX1" y="connsiteY1"/>
                  </a:cxn>
                  <a:cxn ang="0">
                    <a:pos x="connsiteX2" y="connsiteY2"/>
                  </a:cxn>
                  <a:cxn ang="0">
                    <a:pos x="connsiteX3" y="connsiteY3"/>
                  </a:cxn>
                </a:cxnLst>
                <a:rect l="l" t="t" r="r" b="b"/>
                <a:pathLst>
                  <a:path w="450760" h="1159095">
                    <a:moveTo>
                      <a:pt x="450760" y="0"/>
                    </a:moveTo>
                    <a:lnTo>
                      <a:pt x="450760" y="1159095"/>
                    </a:lnTo>
                    <a:lnTo>
                      <a:pt x="0" y="1159095"/>
                    </a:lnTo>
                    <a:lnTo>
                      <a:pt x="45076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Circle: Hollow 99">
                <a:extLst>
                  <a:ext uri="{FF2B5EF4-FFF2-40B4-BE49-F238E27FC236}">
                    <a16:creationId xmlns:a16="http://schemas.microsoft.com/office/drawing/2014/main" id="{446692CD-C127-46CE-9987-8AC3323A3707}"/>
                  </a:ext>
                </a:extLst>
              </p:cNvPr>
              <p:cNvSpPr/>
              <p:nvPr/>
            </p:nvSpPr>
            <p:spPr>
              <a:xfrm>
                <a:off x="9555452" y="204930"/>
                <a:ext cx="613815" cy="613815"/>
              </a:xfrm>
              <a:prstGeom prst="donut">
                <a:avLst>
                  <a:gd name="adj" fmla="val 642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0" name="Oval 89">
                <a:extLst>
                  <a:ext uri="{FF2B5EF4-FFF2-40B4-BE49-F238E27FC236}">
                    <a16:creationId xmlns:a16="http://schemas.microsoft.com/office/drawing/2014/main" id="{F33E1F85-F5D0-41B7-8C03-B60608D767D3}"/>
                  </a:ext>
                </a:extLst>
              </p:cNvPr>
              <p:cNvSpPr/>
              <p:nvPr/>
            </p:nvSpPr>
            <p:spPr>
              <a:xfrm>
                <a:off x="9632177" y="281655"/>
                <a:ext cx="460364" cy="460364"/>
              </a:xfrm>
              <a:prstGeom prst="ellipse">
                <a:avLst/>
              </a:prstGeom>
              <a:solidFill>
                <a:schemeClr val="bg1"/>
              </a:solidFill>
              <a:ln>
                <a:noFill/>
              </a:ln>
              <a:effectLst>
                <a:outerShdw blurRad="1524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1" name="Graphic 101" descr="Lightning">
                <a:extLst>
                  <a:ext uri="{FF2B5EF4-FFF2-40B4-BE49-F238E27FC236}">
                    <a16:creationId xmlns:a16="http://schemas.microsoft.com/office/drawing/2014/main" id="{48A09C3D-9FA6-4D87-BCCB-6187DD3E0C2C}"/>
                  </a:ext>
                </a:extLst>
              </p:cNvPr>
              <p:cNvPicPr>
                <a:picLocks noChangeAspect="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32177" y="311966"/>
                <a:ext cx="460364" cy="460364"/>
              </a:xfrm>
              <a:prstGeom prst="rect">
                <a:avLst/>
              </a:prstGeom>
            </p:spPr>
          </p:pic>
        </p:grpSp>
        <p:grpSp>
          <p:nvGrpSpPr>
            <p:cNvPr id="74" name="Group 84">
              <a:extLst>
                <a:ext uri="{FF2B5EF4-FFF2-40B4-BE49-F238E27FC236}">
                  <a16:creationId xmlns:a16="http://schemas.microsoft.com/office/drawing/2014/main" id="{B7C330C3-12E0-484F-B07A-CD50A243D4EC}"/>
                </a:ext>
              </a:extLst>
            </p:cNvPr>
            <p:cNvGrpSpPr/>
            <p:nvPr/>
          </p:nvGrpSpPr>
          <p:grpSpPr>
            <a:xfrm>
              <a:off x="7325820" y="22925"/>
              <a:ext cx="1992753" cy="692141"/>
              <a:chOff x="7181816" y="35172"/>
              <a:chExt cx="1992753" cy="692141"/>
            </a:xfrm>
          </p:grpSpPr>
          <p:sp>
            <p:nvSpPr>
              <p:cNvPr id="80" name="Isosceles Triangle 13">
                <a:extLst>
                  <a:ext uri="{FF2B5EF4-FFF2-40B4-BE49-F238E27FC236}">
                    <a16:creationId xmlns:a16="http://schemas.microsoft.com/office/drawing/2014/main" id="{E547DD39-34E6-4B17-8179-524BE9A41C4F}"/>
                  </a:ext>
                </a:extLst>
              </p:cNvPr>
              <p:cNvSpPr/>
              <p:nvPr/>
            </p:nvSpPr>
            <p:spPr>
              <a:xfrm>
                <a:off x="7181816" y="218981"/>
                <a:ext cx="1992753" cy="508332"/>
              </a:xfrm>
              <a:custGeom>
                <a:avLst/>
                <a:gdLst>
                  <a:gd name="connsiteX0" fmla="*/ 0 w 869326"/>
                  <a:gd name="connsiteY0" fmla="*/ 1159098 h 1159098"/>
                  <a:gd name="connsiteX1" fmla="*/ 434663 w 869326"/>
                  <a:gd name="connsiteY1" fmla="*/ 0 h 1159098"/>
                  <a:gd name="connsiteX2" fmla="*/ 869326 w 869326"/>
                  <a:gd name="connsiteY2" fmla="*/ 1159098 h 1159098"/>
                  <a:gd name="connsiteX3" fmla="*/ 0 w 869326"/>
                  <a:gd name="connsiteY3" fmla="*/ 1159098 h 1159098"/>
                  <a:gd name="connsiteX0" fmla="*/ 0 w 1930088"/>
                  <a:gd name="connsiteY0" fmla="*/ 492348 h 492348"/>
                  <a:gd name="connsiteX1" fmla="*/ 1930088 w 1930088"/>
                  <a:gd name="connsiteY1" fmla="*/ 0 h 492348"/>
                  <a:gd name="connsiteX2" fmla="*/ 869326 w 1930088"/>
                  <a:gd name="connsiteY2" fmla="*/ 492348 h 492348"/>
                  <a:gd name="connsiteX3" fmla="*/ 0 w 1930088"/>
                  <a:gd name="connsiteY3" fmla="*/ 492348 h 492348"/>
                </a:gdLst>
                <a:ahLst/>
                <a:cxnLst>
                  <a:cxn ang="0">
                    <a:pos x="connsiteX0" y="connsiteY0"/>
                  </a:cxn>
                  <a:cxn ang="0">
                    <a:pos x="connsiteX1" y="connsiteY1"/>
                  </a:cxn>
                  <a:cxn ang="0">
                    <a:pos x="connsiteX2" y="connsiteY2"/>
                  </a:cxn>
                  <a:cxn ang="0">
                    <a:pos x="connsiteX3" y="connsiteY3"/>
                  </a:cxn>
                </a:cxnLst>
                <a:rect l="l" t="t" r="r" b="b"/>
                <a:pathLst>
                  <a:path w="1930088" h="492348">
                    <a:moveTo>
                      <a:pt x="0" y="492348"/>
                    </a:moveTo>
                    <a:lnTo>
                      <a:pt x="1930088" y="0"/>
                    </a:lnTo>
                    <a:lnTo>
                      <a:pt x="869326" y="492348"/>
                    </a:lnTo>
                    <a:lnTo>
                      <a:pt x="0" y="492348"/>
                    </a:lnTo>
                    <a:close/>
                  </a:path>
                </a:pathLst>
              </a:custGeom>
              <a:gradFill>
                <a:gsLst>
                  <a:gs pos="3000">
                    <a:schemeClr val="bg1">
                      <a:alpha val="28000"/>
                    </a:schemeClr>
                  </a:gs>
                  <a:gs pos="100000">
                    <a:schemeClr val="bg2">
                      <a:lumMod val="25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reeform: Shape 91">
                <a:extLst>
                  <a:ext uri="{FF2B5EF4-FFF2-40B4-BE49-F238E27FC236}">
                    <a16:creationId xmlns:a16="http://schemas.microsoft.com/office/drawing/2014/main" id="{8D564B9F-B182-4D17-A483-342EF7E3E87B}"/>
                  </a:ext>
                </a:extLst>
              </p:cNvPr>
              <p:cNvSpPr/>
              <p:nvPr/>
            </p:nvSpPr>
            <p:spPr>
              <a:xfrm>
                <a:off x="7855575" y="293953"/>
                <a:ext cx="222055" cy="377957"/>
              </a:xfrm>
              <a:custGeom>
                <a:avLst/>
                <a:gdLst>
                  <a:gd name="connsiteX0" fmla="*/ 1 w 450761"/>
                  <a:gd name="connsiteY0" fmla="*/ 0 h 1159098"/>
                  <a:gd name="connsiteX1" fmla="*/ 450761 w 450761"/>
                  <a:gd name="connsiteY1" fmla="*/ 1159098 h 1159098"/>
                  <a:gd name="connsiteX2" fmla="*/ 0 w 450761"/>
                  <a:gd name="connsiteY2" fmla="*/ 1159098 h 1159098"/>
                  <a:gd name="connsiteX3" fmla="*/ 0 w 450761"/>
                  <a:gd name="connsiteY3" fmla="*/ 3 h 1159098"/>
                  <a:gd name="connsiteX4" fmla="*/ 1 w 450761"/>
                  <a:gd name="connsiteY4" fmla="*/ 0 h 11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61" h="1159098">
                    <a:moveTo>
                      <a:pt x="1" y="0"/>
                    </a:moveTo>
                    <a:lnTo>
                      <a:pt x="450761" y="1159098"/>
                    </a:lnTo>
                    <a:lnTo>
                      <a:pt x="0" y="1159098"/>
                    </a:lnTo>
                    <a:lnTo>
                      <a:pt x="0" y="3"/>
                    </a:lnTo>
                    <a:lnTo>
                      <a:pt x="1" y="0"/>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92">
                <a:extLst>
                  <a:ext uri="{FF2B5EF4-FFF2-40B4-BE49-F238E27FC236}">
                    <a16:creationId xmlns:a16="http://schemas.microsoft.com/office/drawing/2014/main" id="{B720B53A-8EA5-4104-BD7A-A7C51EC9FC35}"/>
                  </a:ext>
                </a:extLst>
              </p:cNvPr>
              <p:cNvSpPr/>
              <p:nvPr/>
            </p:nvSpPr>
            <p:spPr>
              <a:xfrm>
                <a:off x="7633519" y="293954"/>
                <a:ext cx="222055" cy="377956"/>
              </a:xfrm>
              <a:custGeom>
                <a:avLst/>
                <a:gdLst>
                  <a:gd name="connsiteX0" fmla="*/ 450760 w 450760"/>
                  <a:gd name="connsiteY0" fmla="*/ 0 h 1159095"/>
                  <a:gd name="connsiteX1" fmla="*/ 450760 w 450760"/>
                  <a:gd name="connsiteY1" fmla="*/ 1159095 h 1159095"/>
                  <a:gd name="connsiteX2" fmla="*/ 0 w 450760"/>
                  <a:gd name="connsiteY2" fmla="*/ 1159095 h 1159095"/>
                  <a:gd name="connsiteX3" fmla="*/ 450760 w 450760"/>
                  <a:gd name="connsiteY3" fmla="*/ 0 h 1159095"/>
                </a:gdLst>
                <a:ahLst/>
                <a:cxnLst>
                  <a:cxn ang="0">
                    <a:pos x="connsiteX0" y="connsiteY0"/>
                  </a:cxn>
                  <a:cxn ang="0">
                    <a:pos x="connsiteX1" y="connsiteY1"/>
                  </a:cxn>
                  <a:cxn ang="0">
                    <a:pos x="connsiteX2" y="connsiteY2"/>
                  </a:cxn>
                  <a:cxn ang="0">
                    <a:pos x="connsiteX3" y="connsiteY3"/>
                  </a:cxn>
                </a:cxnLst>
                <a:rect l="l" t="t" r="r" b="b"/>
                <a:pathLst>
                  <a:path w="450760" h="1159095">
                    <a:moveTo>
                      <a:pt x="450760" y="0"/>
                    </a:moveTo>
                    <a:lnTo>
                      <a:pt x="450760" y="1159095"/>
                    </a:lnTo>
                    <a:lnTo>
                      <a:pt x="0" y="1159095"/>
                    </a:lnTo>
                    <a:lnTo>
                      <a:pt x="45076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Circle: Hollow 93">
                <a:extLst>
                  <a:ext uri="{FF2B5EF4-FFF2-40B4-BE49-F238E27FC236}">
                    <a16:creationId xmlns:a16="http://schemas.microsoft.com/office/drawing/2014/main" id="{1D6967F3-858F-424E-B326-4F7730C6DF69}"/>
                  </a:ext>
                </a:extLst>
              </p:cNvPr>
              <p:cNvSpPr/>
              <p:nvPr/>
            </p:nvSpPr>
            <p:spPr>
              <a:xfrm>
                <a:off x="7636942" y="35172"/>
                <a:ext cx="444111" cy="444110"/>
              </a:xfrm>
              <a:prstGeom prst="donut">
                <a:avLst>
                  <a:gd name="adj" fmla="val 6424"/>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4" name="Oval 83">
                <a:extLst>
                  <a:ext uri="{FF2B5EF4-FFF2-40B4-BE49-F238E27FC236}">
                    <a16:creationId xmlns:a16="http://schemas.microsoft.com/office/drawing/2014/main" id="{DF703045-1EC2-4278-828F-1DEDE6552836}"/>
                  </a:ext>
                </a:extLst>
              </p:cNvPr>
              <p:cNvSpPr/>
              <p:nvPr/>
            </p:nvSpPr>
            <p:spPr>
              <a:xfrm>
                <a:off x="7694836" y="90685"/>
                <a:ext cx="333085" cy="333084"/>
              </a:xfrm>
              <a:prstGeom prst="ellipse">
                <a:avLst/>
              </a:prstGeom>
              <a:solidFill>
                <a:schemeClr val="bg1"/>
              </a:solidFill>
              <a:ln>
                <a:noFill/>
              </a:ln>
              <a:effectLst>
                <a:outerShdw blurRad="1524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5" name="Graphic 95" descr="Rain">
                <a:extLst>
                  <a:ext uri="{FF2B5EF4-FFF2-40B4-BE49-F238E27FC236}">
                    <a16:creationId xmlns:a16="http://schemas.microsoft.com/office/drawing/2014/main" id="{E2C943D4-FFE3-4C7F-BF3B-17E8DF41116C}"/>
                  </a:ext>
                </a:extLst>
              </p:cNvPr>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96088" y="103143"/>
                <a:ext cx="333085" cy="333085"/>
              </a:xfrm>
              <a:prstGeom prst="rect">
                <a:avLst/>
              </a:prstGeom>
            </p:spPr>
          </p:pic>
        </p:grpSp>
        <p:sp>
          <p:nvSpPr>
            <p:cNvPr id="75" name="TextBox 74">
              <a:extLst>
                <a:ext uri="{FF2B5EF4-FFF2-40B4-BE49-F238E27FC236}">
                  <a16:creationId xmlns:a16="http://schemas.microsoft.com/office/drawing/2014/main" id="{5691457B-4904-424D-BFB0-9384FB2C18B6}"/>
                </a:ext>
              </a:extLst>
            </p:cNvPr>
            <p:cNvSpPr txBox="1"/>
            <p:nvPr/>
          </p:nvSpPr>
          <p:spPr>
            <a:xfrm>
              <a:off x="-174983" y="4216034"/>
              <a:ext cx="3258414" cy="1384995"/>
            </a:xfrm>
            <a:prstGeom prst="rect">
              <a:avLst/>
            </a:prstGeom>
            <a:noFill/>
          </p:spPr>
          <p:txBody>
            <a:bodyPr wrap="square" rtlCol="0">
              <a:spAutoFit/>
            </a:bodyPr>
            <a:lstStyle/>
            <a:p>
              <a:pPr algn="ctr"/>
              <a:r>
                <a:rPr lang="en-US" sz="3600" b="1" dirty="0">
                  <a:solidFill>
                    <a:srgbClr val="C00000"/>
                  </a:solidFill>
                  <a:latin typeface="Agency FB" panose="020B0503020202020204" pitchFamily="34" charset="0"/>
                </a:rPr>
                <a:t>20</a:t>
              </a:r>
              <a:r>
                <a:rPr lang="en-US" sz="3600" b="1" baseline="30000" dirty="0">
                  <a:solidFill>
                    <a:srgbClr val="C00000"/>
                  </a:solidFill>
                  <a:latin typeface="Agency FB" panose="020B0503020202020204" pitchFamily="34" charset="0"/>
                </a:rPr>
                <a:t>th</a:t>
              </a:r>
              <a:r>
                <a:rPr lang="en-US" sz="3600" b="1" dirty="0">
                  <a:solidFill>
                    <a:srgbClr val="C00000"/>
                  </a:solidFill>
                  <a:latin typeface="Agency FB" panose="020B0503020202020204" pitchFamily="34" charset="0"/>
                </a:rPr>
                <a:t> Jan</a:t>
              </a:r>
            </a:p>
            <a:p>
              <a:pPr algn="ctr"/>
              <a:r>
                <a:rPr lang="en-IN" sz="2400" b="1" dirty="0"/>
                <a:t>Testing &amp; Debugging</a:t>
              </a:r>
            </a:p>
          </p:txBody>
        </p:sp>
        <p:sp>
          <p:nvSpPr>
            <p:cNvPr id="76" name="TextBox 75">
              <a:extLst>
                <a:ext uri="{FF2B5EF4-FFF2-40B4-BE49-F238E27FC236}">
                  <a16:creationId xmlns:a16="http://schemas.microsoft.com/office/drawing/2014/main" id="{52116081-B839-4461-AFB7-8139662C9BE0}"/>
                </a:ext>
              </a:extLst>
            </p:cNvPr>
            <p:cNvSpPr txBox="1"/>
            <p:nvPr/>
          </p:nvSpPr>
          <p:spPr>
            <a:xfrm>
              <a:off x="8510009" y="2304256"/>
              <a:ext cx="2656586" cy="1169551"/>
            </a:xfrm>
            <a:prstGeom prst="rect">
              <a:avLst/>
            </a:prstGeom>
            <a:noFill/>
          </p:spPr>
          <p:txBody>
            <a:bodyPr wrap="square" rtlCol="0">
              <a:spAutoFit/>
            </a:bodyPr>
            <a:lstStyle/>
            <a:p>
              <a:pPr algn="ctr"/>
              <a:r>
                <a:rPr lang="en-US" sz="3200" b="1" dirty="0">
                  <a:solidFill>
                    <a:srgbClr val="FFC000"/>
                  </a:solidFill>
                  <a:latin typeface="Agency FB" panose="020B0503020202020204" pitchFamily="34" charset="0"/>
                </a:rPr>
                <a:t>2</a:t>
              </a:r>
              <a:r>
                <a:rPr lang="en-US" sz="3200" b="1" baseline="30000" dirty="0">
                  <a:solidFill>
                    <a:srgbClr val="FFC000"/>
                  </a:solidFill>
                  <a:latin typeface="Agency FB" panose="020B0503020202020204" pitchFamily="34" charset="0"/>
                </a:rPr>
                <a:t>nd</a:t>
              </a:r>
              <a:r>
                <a:rPr lang="en-US" sz="3200" b="1" dirty="0">
                  <a:solidFill>
                    <a:srgbClr val="FFC000"/>
                  </a:solidFill>
                  <a:latin typeface="Agency FB" panose="020B0503020202020204" pitchFamily="34" charset="0"/>
                </a:rPr>
                <a:t> Jan</a:t>
              </a:r>
            </a:p>
            <a:p>
              <a:pPr algn="ctr"/>
              <a:r>
                <a:rPr lang="en-IN" sz="2000" b="1" dirty="0"/>
                <a:t>Development</a:t>
              </a:r>
            </a:p>
            <a:p>
              <a:pPr algn="ctr"/>
              <a:endParaRPr lang="en-IN" dirty="0"/>
            </a:p>
          </p:txBody>
        </p:sp>
        <p:sp>
          <p:nvSpPr>
            <p:cNvPr id="77" name="TextBox 76">
              <a:extLst>
                <a:ext uri="{FF2B5EF4-FFF2-40B4-BE49-F238E27FC236}">
                  <a16:creationId xmlns:a16="http://schemas.microsoft.com/office/drawing/2014/main" id="{1C362C3F-3D8E-4DD5-8BB8-ABEBAB361C29}"/>
                </a:ext>
              </a:extLst>
            </p:cNvPr>
            <p:cNvSpPr txBox="1"/>
            <p:nvPr/>
          </p:nvSpPr>
          <p:spPr>
            <a:xfrm>
              <a:off x="3707720" y="1080120"/>
              <a:ext cx="1725769" cy="830997"/>
            </a:xfrm>
            <a:prstGeom prst="rect">
              <a:avLst/>
            </a:prstGeom>
            <a:noFill/>
          </p:spPr>
          <p:txBody>
            <a:bodyPr wrap="square" rtlCol="0">
              <a:spAutoFit/>
            </a:bodyPr>
            <a:lstStyle/>
            <a:p>
              <a:pPr algn="ctr"/>
              <a:r>
                <a:rPr lang="en-IN" sz="2800" b="1" dirty="0">
                  <a:solidFill>
                    <a:srgbClr val="00B050"/>
                  </a:solidFill>
                  <a:latin typeface="Agency FB" panose="020B0503020202020204" pitchFamily="34" charset="0"/>
                </a:rPr>
                <a:t>2</a:t>
              </a:r>
              <a:r>
                <a:rPr lang="en-IN" sz="2800" b="1" baseline="30000" dirty="0">
                  <a:solidFill>
                    <a:srgbClr val="00B050"/>
                  </a:solidFill>
                  <a:latin typeface="Agency FB" panose="020B0503020202020204" pitchFamily="34" charset="0"/>
                </a:rPr>
                <a:t>nd</a:t>
              </a:r>
              <a:r>
                <a:rPr lang="en-IN" sz="2800" b="1" dirty="0">
                  <a:solidFill>
                    <a:srgbClr val="00B050"/>
                  </a:solidFill>
                  <a:latin typeface="Agency FB" panose="020B0503020202020204" pitchFamily="34" charset="0"/>
                </a:rPr>
                <a:t> Dec</a:t>
              </a:r>
              <a:endParaRPr lang="en-US" sz="2800" b="1" dirty="0">
                <a:solidFill>
                  <a:srgbClr val="00B050"/>
                </a:solidFill>
                <a:latin typeface="Agency FB" panose="020B0503020202020204" pitchFamily="34" charset="0"/>
              </a:endParaRPr>
            </a:p>
            <a:p>
              <a:pPr algn="ctr"/>
              <a:r>
                <a:rPr lang="en-IN" sz="2000" b="1" dirty="0"/>
                <a:t>Design</a:t>
              </a:r>
            </a:p>
          </p:txBody>
        </p:sp>
        <p:sp>
          <p:nvSpPr>
            <p:cNvPr id="78" name="TextBox 77">
              <a:extLst>
                <a:ext uri="{FF2B5EF4-FFF2-40B4-BE49-F238E27FC236}">
                  <a16:creationId xmlns:a16="http://schemas.microsoft.com/office/drawing/2014/main" id="{19580CF8-7455-4B09-922A-792F1F138E4C}"/>
                </a:ext>
              </a:extLst>
            </p:cNvPr>
            <p:cNvSpPr txBox="1"/>
            <p:nvPr/>
          </p:nvSpPr>
          <p:spPr>
            <a:xfrm>
              <a:off x="9736126" y="288032"/>
              <a:ext cx="1725769" cy="738664"/>
            </a:xfrm>
            <a:prstGeom prst="rect">
              <a:avLst/>
            </a:prstGeom>
            <a:noFill/>
          </p:spPr>
          <p:txBody>
            <a:bodyPr wrap="square" rtlCol="0">
              <a:spAutoFit/>
            </a:bodyPr>
            <a:lstStyle/>
            <a:p>
              <a:pPr algn="ctr"/>
              <a:r>
                <a:rPr lang="en-US" sz="2400" b="1" dirty="0">
                  <a:solidFill>
                    <a:srgbClr val="0070C0"/>
                  </a:solidFill>
                  <a:latin typeface="Agency FB" panose="020B0503020202020204" pitchFamily="34" charset="0"/>
                </a:rPr>
                <a:t>21st Nov</a:t>
              </a:r>
            </a:p>
            <a:p>
              <a:pPr algn="ctr"/>
              <a:r>
                <a:rPr lang="en-IN" b="1" dirty="0"/>
                <a:t>Analysis</a:t>
              </a:r>
              <a:endParaRPr lang="en-IN" sz="1600" b="1" dirty="0"/>
            </a:p>
          </p:txBody>
        </p:sp>
        <p:sp>
          <p:nvSpPr>
            <p:cNvPr id="79" name="TextBox 78">
              <a:extLst>
                <a:ext uri="{FF2B5EF4-FFF2-40B4-BE49-F238E27FC236}">
                  <a16:creationId xmlns:a16="http://schemas.microsoft.com/office/drawing/2014/main" id="{D74189D2-3949-4EC9-A89A-186431BE5AC1}"/>
                </a:ext>
              </a:extLst>
            </p:cNvPr>
            <p:cNvSpPr txBox="1"/>
            <p:nvPr/>
          </p:nvSpPr>
          <p:spPr>
            <a:xfrm>
              <a:off x="6159953" y="-72008"/>
              <a:ext cx="1680256" cy="815608"/>
            </a:xfrm>
            <a:prstGeom prst="rect">
              <a:avLst/>
            </a:prstGeom>
            <a:noFill/>
          </p:spPr>
          <p:txBody>
            <a:bodyPr wrap="square" rtlCol="0">
              <a:spAutoFit/>
            </a:bodyPr>
            <a:lstStyle/>
            <a:p>
              <a:pPr algn="ctr"/>
              <a:r>
                <a:rPr lang="en-IN" sz="2000" b="1" dirty="0">
                  <a:solidFill>
                    <a:schemeClr val="accent4">
                      <a:lumMod val="50000"/>
                    </a:schemeClr>
                  </a:solidFill>
                </a:rPr>
                <a:t>11</a:t>
              </a:r>
              <a:r>
                <a:rPr lang="en-IN" sz="2000" b="1" baseline="30000" dirty="0">
                  <a:solidFill>
                    <a:schemeClr val="accent4">
                      <a:lumMod val="50000"/>
                    </a:schemeClr>
                  </a:solidFill>
                </a:rPr>
                <a:t>th</a:t>
              </a:r>
              <a:r>
                <a:rPr lang="en-IN" sz="2000" b="1" dirty="0">
                  <a:solidFill>
                    <a:schemeClr val="accent4">
                      <a:lumMod val="50000"/>
                    </a:schemeClr>
                  </a:solidFill>
                </a:rPr>
                <a:t> Nov</a:t>
              </a:r>
            </a:p>
            <a:p>
              <a:pPr algn="ctr"/>
              <a:r>
                <a:rPr lang="en-IN" sz="1600" b="1" dirty="0"/>
                <a:t>Planning</a:t>
              </a:r>
              <a:r>
                <a:rPr lang="en-US" sz="600" dirty="0">
                  <a:latin typeface="Agency FB" panose="020B0503020202020204" pitchFamily="34" charset="0"/>
                </a:rPr>
                <a:t>.</a:t>
              </a:r>
            </a:p>
            <a:p>
              <a:pPr algn="ctr"/>
              <a:endParaRPr lang="en-IN" sz="1100" dirty="0"/>
            </a:p>
          </p:txBody>
        </p:sp>
      </p:grpSp>
      <p:sp>
        <p:nvSpPr>
          <p:cNvPr id="92" name="Title Placeholder 1">
            <a:extLst>
              <a:ext uri="{FF2B5EF4-FFF2-40B4-BE49-F238E27FC236}">
                <a16:creationId xmlns:a16="http://schemas.microsoft.com/office/drawing/2014/main" id="{D463A740-979C-4BDD-905F-7638A0559D2F}"/>
              </a:ext>
            </a:extLst>
          </p:cNvPr>
          <p:cNvSpPr txBox="1">
            <a:spLocks/>
          </p:cNvSpPr>
          <p:nvPr/>
        </p:nvSpPr>
        <p:spPr>
          <a:xfrm>
            <a:off x="2342551" y="6839206"/>
            <a:ext cx="3501111" cy="41739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0" tIns="0" rIns="0" bIns="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latin typeface="+mn-lt"/>
              </a:rPr>
              <a:t>www.free-ppt-templates-download.com</a:t>
            </a:r>
            <a:endParaRPr lang="en-IN" sz="2000" b="1" dirty="0">
              <a:latin typeface="+mn-lt"/>
            </a:endParaRPr>
          </a:p>
        </p:txBody>
      </p:sp>
      <p:sp>
        <p:nvSpPr>
          <p:cNvPr id="93" name="TextBox 92">
            <a:extLst>
              <a:ext uri="{FF2B5EF4-FFF2-40B4-BE49-F238E27FC236}">
                <a16:creationId xmlns:a16="http://schemas.microsoft.com/office/drawing/2014/main" id="{05E4B890-5983-435F-AA88-B974B2130CCF}"/>
              </a:ext>
            </a:extLst>
          </p:cNvPr>
          <p:cNvSpPr txBox="1"/>
          <p:nvPr/>
        </p:nvSpPr>
        <p:spPr>
          <a:xfrm>
            <a:off x="254267" y="709488"/>
            <a:ext cx="3855528" cy="584775"/>
          </a:xfrm>
          <a:prstGeom prst="rect">
            <a:avLst/>
          </a:prstGeom>
          <a:noFill/>
        </p:spPr>
        <p:txBody>
          <a:bodyPr wrap="square" rtlCol="0">
            <a:spAutoFit/>
          </a:bodyPr>
          <a:lstStyle/>
          <a:p>
            <a:pPr algn="ctr"/>
            <a:r>
              <a:rPr lang="en-US" sz="3200" b="1" u="sng" dirty="0">
                <a:latin typeface="Tw Cen MT" panose="020B0602020104020603" pitchFamily="34" charset="0"/>
                <a:ea typeface="Open Sans" panose="020B0606030504020204" pitchFamily="34" charset="0"/>
                <a:cs typeface="Open Sans" panose="020B0606030504020204" pitchFamily="34" charset="0"/>
              </a:rPr>
              <a:t>Project Road Map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Timeline duration and expected deliverables</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12</a:t>
            </a:fld>
            <a:endParaRPr lang="en-US"/>
          </a:p>
        </p:txBody>
      </p:sp>
      <p:sp>
        <p:nvSpPr>
          <p:cNvPr id="5" name="Content Placeholder 4"/>
          <p:cNvSpPr>
            <a:spLocks noGrp="1"/>
          </p:cNvSpPr>
          <p:nvPr>
            <p:ph sz="quarter" idx="1"/>
          </p:nvPr>
        </p:nvSpPr>
        <p:spPr/>
        <p:txBody>
          <a:bodyPr/>
          <a:lstStyle/>
          <a:p>
            <a:endParaRPr lang="en-IN" dirty="0"/>
          </a:p>
          <a:p>
            <a:endParaRPr lang="en-IN" dirty="0"/>
          </a:p>
        </p:txBody>
      </p:sp>
      <p:sp>
        <p:nvSpPr>
          <p:cNvPr id="6" name="Footer Placeholder 4"/>
          <p:cNvSpPr>
            <a:spLocks noGrp="1"/>
          </p:cNvSpPr>
          <p:nvPr>
            <p:ph type="ftr" sz="quarter" idx="11"/>
          </p:nvPr>
        </p:nvSpPr>
        <p:spPr>
          <a:xfrm>
            <a:off x="914400" y="6172200"/>
            <a:ext cx="5745832" cy="457200"/>
          </a:xfrm>
        </p:spPr>
        <p:txBody>
          <a:bodyPr/>
          <a:lstStyle/>
          <a:p>
            <a:r>
              <a:rPr lang="en-US" b="1" dirty="0"/>
              <a:t>PGDAC, CDAC Mumbai 	</a:t>
            </a:r>
            <a:r>
              <a:rPr lang="en-US" dirty="0"/>
              <a:t>	</a:t>
            </a:r>
            <a:r>
              <a:rPr lang="en-US" b="1" dirty="0"/>
              <a:t>R-Books</a:t>
            </a:r>
          </a:p>
        </p:txBody>
      </p:sp>
      <p:graphicFrame>
        <p:nvGraphicFramePr>
          <p:cNvPr id="7" name="Table 6"/>
          <p:cNvGraphicFramePr>
            <a:graphicFrameLocks noGrp="1"/>
          </p:cNvGraphicFramePr>
          <p:nvPr>
            <p:extLst>
              <p:ext uri="{D42A27DB-BD31-4B8C-83A1-F6EECF244321}">
                <p14:modId xmlns:p14="http://schemas.microsoft.com/office/powerpoint/2010/main" val="2842903266"/>
              </p:ext>
            </p:extLst>
          </p:nvPr>
        </p:nvGraphicFramePr>
        <p:xfrm>
          <a:off x="1259632" y="1916832"/>
          <a:ext cx="6096000" cy="2966720"/>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20000"/>
                    </a:ext>
                  </a:extLst>
                </a:gridCol>
                <a:gridCol w="2927648">
                  <a:extLst>
                    <a:ext uri="{9D8B030D-6E8A-4147-A177-3AD203B41FA5}">
                      <a16:colId xmlns:a16="http://schemas.microsoft.com/office/drawing/2014/main" val="20001"/>
                    </a:ext>
                  </a:extLst>
                </a:gridCol>
              </a:tblGrid>
              <a:tr h="370840">
                <a:tc>
                  <a:txBody>
                    <a:bodyPr/>
                    <a:lstStyle/>
                    <a:p>
                      <a:pPr algn="ctr"/>
                      <a:r>
                        <a:rPr lang="en-IN" dirty="0"/>
                        <a:t>Phases</a:t>
                      </a:r>
                    </a:p>
                  </a:txBody>
                  <a:tcPr/>
                </a:tc>
                <a:tc>
                  <a:txBody>
                    <a:bodyPr/>
                    <a:lstStyle/>
                    <a:p>
                      <a:pPr algn="ctr"/>
                      <a:r>
                        <a:rPr lang="en-IN" dirty="0"/>
                        <a:t>Duration(Days)</a:t>
                      </a:r>
                    </a:p>
                  </a:txBody>
                  <a:tcPr/>
                </a:tc>
                <a:extLst>
                  <a:ext uri="{0D108BD9-81ED-4DB2-BD59-A6C34878D82A}">
                    <a16:rowId xmlns:a16="http://schemas.microsoft.com/office/drawing/2014/main" val="10000"/>
                  </a:ext>
                </a:extLst>
              </a:tr>
              <a:tr h="370840">
                <a:tc>
                  <a:txBody>
                    <a:bodyPr/>
                    <a:lstStyle/>
                    <a:p>
                      <a:pPr algn="ctr"/>
                      <a:r>
                        <a:rPr lang="en-IN" dirty="0"/>
                        <a:t>Planning</a:t>
                      </a:r>
                    </a:p>
                  </a:txBody>
                  <a:tcPr/>
                </a:tc>
                <a:tc>
                  <a:txBody>
                    <a:bodyPr/>
                    <a:lstStyle/>
                    <a:p>
                      <a:pPr algn="ctr"/>
                      <a:r>
                        <a:rPr lang="en-IN" dirty="0"/>
                        <a:t>5</a:t>
                      </a:r>
                    </a:p>
                  </a:txBody>
                  <a:tcPr/>
                </a:tc>
                <a:extLst>
                  <a:ext uri="{0D108BD9-81ED-4DB2-BD59-A6C34878D82A}">
                    <a16:rowId xmlns:a16="http://schemas.microsoft.com/office/drawing/2014/main" val="10001"/>
                  </a:ext>
                </a:extLst>
              </a:tr>
              <a:tr h="370840">
                <a:tc>
                  <a:txBody>
                    <a:bodyPr/>
                    <a:lstStyle/>
                    <a:p>
                      <a:pPr algn="ctr"/>
                      <a:r>
                        <a:rPr lang="en-IN" dirty="0"/>
                        <a:t>Analysis</a:t>
                      </a:r>
                    </a:p>
                  </a:txBody>
                  <a:tcPr/>
                </a:tc>
                <a:tc>
                  <a:txBody>
                    <a:bodyPr/>
                    <a:lstStyle/>
                    <a:p>
                      <a:pPr algn="ctr"/>
                      <a:r>
                        <a:rPr lang="en-IN" dirty="0"/>
                        <a:t>10</a:t>
                      </a:r>
                    </a:p>
                  </a:txBody>
                  <a:tcPr/>
                </a:tc>
                <a:extLst>
                  <a:ext uri="{0D108BD9-81ED-4DB2-BD59-A6C34878D82A}">
                    <a16:rowId xmlns:a16="http://schemas.microsoft.com/office/drawing/2014/main" val="10002"/>
                  </a:ext>
                </a:extLst>
              </a:tr>
              <a:tr h="370840">
                <a:tc>
                  <a:txBody>
                    <a:bodyPr/>
                    <a:lstStyle/>
                    <a:p>
                      <a:pPr algn="ctr"/>
                      <a:r>
                        <a:rPr lang="en-IN" dirty="0"/>
                        <a:t>Design</a:t>
                      </a:r>
                    </a:p>
                  </a:txBody>
                  <a:tcPr/>
                </a:tc>
                <a:tc>
                  <a:txBody>
                    <a:bodyPr/>
                    <a:lstStyle/>
                    <a:p>
                      <a:pPr algn="ctr"/>
                      <a:r>
                        <a:rPr lang="en-IN" dirty="0"/>
                        <a:t>7</a:t>
                      </a:r>
                    </a:p>
                  </a:txBody>
                  <a:tcPr/>
                </a:tc>
                <a:extLst>
                  <a:ext uri="{0D108BD9-81ED-4DB2-BD59-A6C34878D82A}">
                    <a16:rowId xmlns:a16="http://schemas.microsoft.com/office/drawing/2014/main" val="10003"/>
                  </a:ext>
                </a:extLst>
              </a:tr>
              <a:tr h="370840">
                <a:tc>
                  <a:txBody>
                    <a:bodyPr/>
                    <a:lstStyle/>
                    <a:p>
                      <a:pPr algn="ctr"/>
                      <a:r>
                        <a:rPr lang="en-IN" dirty="0"/>
                        <a:t>Development</a:t>
                      </a:r>
                    </a:p>
                  </a:txBody>
                  <a:tcPr/>
                </a:tc>
                <a:tc>
                  <a:txBody>
                    <a:bodyPr/>
                    <a:lstStyle/>
                    <a:p>
                      <a:pPr algn="ctr"/>
                      <a:r>
                        <a:rPr lang="en-IN" dirty="0"/>
                        <a:t>20</a:t>
                      </a:r>
                    </a:p>
                  </a:txBody>
                  <a:tcPr/>
                </a:tc>
                <a:extLst>
                  <a:ext uri="{0D108BD9-81ED-4DB2-BD59-A6C34878D82A}">
                    <a16:rowId xmlns:a16="http://schemas.microsoft.com/office/drawing/2014/main" val="10004"/>
                  </a:ext>
                </a:extLst>
              </a:tr>
              <a:tr h="370840">
                <a:tc>
                  <a:txBody>
                    <a:bodyPr/>
                    <a:lstStyle/>
                    <a:p>
                      <a:pPr algn="ctr"/>
                      <a:r>
                        <a:rPr lang="en-IN" dirty="0"/>
                        <a:t>Testing</a:t>
                      </a:r>
                    </a:p>
                  </a:txBody>
                  <a:tcPr/>
                </a:tc>
                <a:tc>
                  <a:txBody>
                    <a:bodyPr/>
                    <a:lstStyle/>
                    <a:p>
                      <a:pPr algn="ctr"/>
                      <a:r>
                        <a:rPr lang="en-IN" dirty="0"/>
                        <a:t>5</a:t>
                      </a:r>
                    </a:p>
                  </a:txBody>
                  <a:tcPr/>
                </a:tc>
                <a:extLst>
                  <a:ext uri="{0D108BD9-81ED-4DB2-BD59-A6C34878D82A}">
                    <a16:rowId xmlns:a16="http://schemas.microsoft.com/office/drawing/2014/main" val="10005"/>
                  </a:ext>
                </a:extLst>
              </a:tr>
              <a:tr h="370840">
                <a:tc>
                  <a:txBody>
                    <a:bodyPr/>
                    <a:lstStyle/>
                    <a:p>
                      <a:pPr algn="ctr"/>
                      <a:r>
                        <a:rPr lang="en-IN" dirty="0"/>
                        <a:t>Implementation</a:t>
                      </a:r>
                      <a:r>
                        <a:rPr lang="en-IN" baseline="0" dirty="0"/>
                        <a:t> &amp; Deployment</a:t>
                      </a:r>
                      <a:endParaRPr lang="en-IN" dirty="0"/>
                    </a:p>
                  </a:txBody>
                  <a:tcPr/>
                </a:tc>
                <a:tc>
                  <a:txBody>
                    <a:bodyPr/>
                    <a:lstStyle/>
                    <a:p>
                      <a:pPr algn="ctr"/>
                      <a:r>
                        <a:rPr lang="en-IN" dirty="0"/>
                        <a:t>2</a:t>
                      </a:r>
                    </a:p>
                  </a:txBody>
                  <a:tcPr/>
                </a:tc>
                <a:extLst>
                  <a:ext uri="{0D108BD9-81ED-4DB2-BD59-A6C34878D82A}">
                    <a16:rowId xmlns:a16="http://schemas.microsoft.com/office/drawing/2014/main" val="10006"/>
                  </a:ext>
                </a:extLst>
              </a:tr>
              <a:tr h="370840">
                <a:tc>
                  <a:txBody>
                    <a:bodyPr/>
                    <a:lstStyle/>
                    <a:p>
                      <a:pPr algn="ctr"/>
                      <a:r>
                        <a:rPr lang="en-IN" dirty="0"/>
                        <a:t>Maintenance</a:t>
                      </a:r>
                    </a:p>
                  </a:txBody>
                  <a:tcPr/>
                </a:tc>
                <a:tc>
                  <a:txBody>
                    <a:bodyPr/>
                    <a:lstStyle/>
                    <a:p>
                      <a:pPr algn="ctr"/>
                      <a:r>
                        <a:rPr lang="en-IN" dirty="0"/>
                        <a:t>_</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Questions??</a:t>
            </a:r>
          </a:p>
        </p:txBody>
      </p:sp>
      <p:sp>
        <p:nvSpPr>
          <p:cNvPr id="5" name="Text Placeholder 4"/>
          <p:cNvSpPr>
            <a:spLocks noGrp="1"/>
          </p:cNvSpPr>
          <p:nvPr>
            <p:ph type="body" idx="1"/>
          </p:nvPr>
        </p:nvSpPr>
        <p:spPr/>
        <p:txBody>
          <a:bodyPr>
            <a:normAutofit/>
          </a:bodyPr>
          <a:lstStyle/>
          <a:p>
            <a:pPr algn="ctr"/>
            <a:r>
              <a:rPr lang="en-US" sz="5400" b="1" u="sng" dirty="0">
                <a:solidFill>
                  <a:schemeClr val="accent3">
                    <a:lumMod val="50000"/>
                  </a:schemeClr>
                </a:solidFill>
                <a:latin typeface="+mj-lt"/>
              </a:rPr>
              <a:t>Thank You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13</a:t>
            </a:fld>
            <a:endParaRPr lang="en-US"/>
          </a:p>
        </p:txBody>
      </p:sp>
      <p:sp>
        <p:nvSpPr>
          <p:cNvPr id="6"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60648"/>
            <a:ext cx="8060432" cy="1143000"/>
          </a:xfrm>
        </p:spPr>
        <p:txBody>
          <a:bodyPr>
            <a:normAutofit/>
          </a:bodyPr>
          <a:lstStyle/>
          <a:p>
            <a:pPr>
              <a:buFont typeface="Wingdings" pitchFamily="2" charset="2"/>
              <a:buChar char="v"/>
            </a:pPr>
            <a:r>
              <a:rPr lang="en-US" b="1" dirty="0"/>
              <a:t> Project Team</a:t>
            </a:r>
            <a:endParaRPr lang="en-IN"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5" name="Content Placeholder 4"/>
          <p:cNvSpPr>
            <a:spLocks noGrp="1"/>
          </p:cNvSpPr>
          <p:nvPr>
            <p:ph sz="quarter" idx="1"/>
          </p:nvPr>
        </p:nvSpPr>
        <p:spPr/>
        <p:txBody>
          <a:bodyPr/>
          <a:lstStyle/>
          <a:p>
            <a:pPr>
              <a:buFont typeface="Wingdings" pitchFamily="2" charset="2"/>
              <a:buChar char="q"/>
            </a:pPr>
            <a:r>
              <a:rPr lang="en-IN" sz="3200" b="1" dirty="0">
                <a:latin typeface="Adobe Garamond Pro" pitchFamily="18" charset="0"/>
              </a:rPr>
              <a:t> </a:t>
            </a:r>
            <a:r>
              <a:rPr lang="en-IN" sz="3200" b="1" dirty="0">
                <a:solidFill>
                  <a:schemeClr val="accent2">
                    <a:lumMod val="75000"/>
                  </a:schemeClr>
                </a:solidFill>
                <a:latin typeface="AR CENA" pitchFamily="2" charset="0"/>
              </a:rPr>
              <a:t>New Icons  </a:t>
            </a:r>
            <a:r>
              <a:rPr lang="en-IN" sz="2800" b="1" dirty="0">
                <a:latin typeface="Adobe Garamond Pro" pitchFamily="18" charset="0"/>
              </a:rPr>
              <a:t>Team Members :-</a:t>
            </a:r>
            <a:endParaRPr lang="en-IN" sz="3200" b="1" dirty="0">
              <a:latin typeface="Adobe Garamond Pro" pitchFamily="18" charset="0"/>
            </a:endParaRPr>
          </a:p>
          <a:p>
            <a:endParaRPr lang="en-IN" sz="3500" b="1" dirty="0">
              <a:latin typeface="Adobe Garamond Pro" pitchFamily="18" charset="0"/>
            </a:endParaRPr>
          </a:p>
          <a:p>
            <a:pPr marL="845820" lvl="1" indent="-571500">
              <a:buClr>
                <a:schemeClr val="tx2">
                  <a:lumMod val="60000"/>
                  <a:lumOff val="40000"/>
                </a:schemeClr>
              </a:buClr>
              <a:buFont typeface="Wingdings" pitchFamily="2" charset="2"/>
              <a:buChar char="Ø"/>
            </a:pPr>
            <a:r>
              <a:rPr lang="en-IN" sz="2200" b="1" u="sng" dirty="0" err="1">
                <a:solidFill>
                  <a:schemeClr val="accent4">
                    <a:lumMod val="75000"/>
                  </a:schemeClr>
                </a:solidFill>
                <a:latin typeface="Aharoni" pitchFamily="2" charset="-79"/>
                <a:cs typeface="Aharoni" pitchFamily="2" charset="-79"/>
              </a:rPr>
              <a:t>Akash</a:t>
            </a:r>
            <a:r>
              <a:rPr lang="en-IN" sz="2200" b="1" u="sng" dirty="0">
                <a:solidFill>
                  <a:schemeClr val="accent4">
                    <a:lumMod val="75000"/>
                  </a:schemeClr>
                </a:solidFill>
                <a:latin typeface="Aharoni" pitchFamily="2" charset="-79"/>
                <a:cs typeface="Aharoni" pitchFamily="2" charset="-79"/>
              </a:rPr>
              <a:t> </a:t>
            </a:r>
            <a:r>
              <a:rPr lang="en-IN" sz="2200" b="1" u="sng" dirty="0" err="1">
                <a:solidFill>
                  <a:schemeClr val="accent4">
                    <a:lumMod val="75000"/>
                  </a:schemeClr>
                </a:solidFill>
                <a:latin typeface="Aharoni" pitchFamily="2" charset="-79"/>
                <a:cs typeface="Aharoni" pitchFamily="2" charset="-79"/>
              </a:rPr>
              <a:t>Chaudhari</a:t>
            </a:r>
            <a:r>
              <a:rPr lang="en-IN" sz="2200" b="1" u="sng" dirty="0">
                <a:solidFill>
                  <a:schemeClr val="accent4">
                    <a:lumMod val="75000"/>
                  </a:schemeClr>
                </a:solidFill>
                <a:latin typeface="Aharoni" pitchFamily="2" charset="-79"/>
                <a:cs typeface="Aharoni" pitchFamily="2" charset="-79"/>
              </a:rPr>
              <a:t> (PL) -200240520007</a:t>
            </a:r>
          </a:p>
          <a:p>
            <a:pPr marL="845820" lvl="1" indent="-571500">
              <a:buClr>
                <a:schemeClr val="tx2">
                  <a:lumMod val="60000"/>
                  <a:lumOff val="40000"/>
                </a:schemeClr>
              </a:buClr>
              <a:buFont typeface="Wingdings" pitchFamily="2" charset="2"/>
              <a:buChar char="Ø"/>
            </a:pPr>
            <a:r>
              <a:rPr lang="en-IN" sz="2200" dirty="0">
                <a:latin typeface="Adobe Garamond Pro" pitchFamily="18" charset="0"/>
              </a:rPr>
              <a:t> </a:t>
            </a:r>
            <a:r>
              <a:rPr lang="en-IN" sz="2200" dirty="0" err="1">
                <a:latin typeface="Aharoni" pitchFamily="2" charset="-79"/>
                <a:cs typeface="Aharoni" pitchFamily="2" charset="-79"/>
              </a:rPr>
              <a:t>Amit</a:t>
            </a:r>
            <a:r>
              <a:rPr lang="en-IN" sz="2200" dirty="0">
                <a:latin typeface="Aharoni" pitchFamily="2" charset="-79"/>
                <a:cs typeface="Aharoni" pitchFamily="2" charset="-79"/>
              </a:rPr>
              <a:t> </a:t>
            </a:r>
            <a:r>
              <a:rPr lang="en-IN" sz="2200" dirty="0" err="1">
                <a:latin typeface="Aharoni" pitchFamily="2" charset="-79"/>
                <a:cs typeface="Aharoni" pitchFamily="2" charset="-79"/>
              </a:rPr>
              <a:t>Rathor</a:t>
            </a:r>
            <a:r>
              <a:rPr lang="en-IN" sz="2200" dirty="0">
                <a:latin typeface="Aharoni" pitchFamily="2" charset="-79"/>
                <a:cs typeface="Aharoni" pitchFamily="2" charset="-79"/>
              </a:rPr>
              <a:t> -200240520015</a:t>
            </a:r>
          </a:p>
          <a:p>
            <a:pPr marL="845820" lvl="1" indent="-571500">
              <a:buClr>
                <a:schemeClr val="tx2">
                  <a:lumMod val="60000"/>
                  <a:lumOff val="40000"/>
                </a:schemeClr>
              </a:buClr>
              <a:buFont typeface="Wingdings" pitchFamily="2" charset="2"/>
              <a:buChar char="Ø"/>
            </a:pPr>
            <a:r>
              <a:rPr lang="en-IN" sz="2200" dirty="0" err="1">
                <a:latin typeface="Aharoni" pitchFamily="2" charset="-79"/>
                <a:cs typeface="Aharoni" pitchFamily="2" charset="-79"/>
              </a:rPr>
              <a:t>Heena</a:t>
            </a:r>
            <a:r>
              <a:rPr lang="en-IN" sz="2200" dirty="0">
                <a:latin typeface="Aharoni" pitchFamily="2" charset="-79"/>
                <a:cs typeface="Aharoni" pitchFamily="2" charset="-79"/>
              </a:rPr>
              <a:t> Khan -200240520037</a:t>
            </a:r>
          </a:p>
          <a:p>
            <a:pPr marL="845820" lvl="1" indent="-571500">
              <a:buClr>
                <a:schemeClr val="tx2">
                  <a:lumMod val="60000"/>
                  <a:lumOff val="40000"/>
                </a:schemeClr>
              </a:buClr>
              <a:buFont typeface="Wingdings" pitchFamily="2" charset="2"/>
              <a:buChar char="Ø"/>
            </a:pPr>
            <a:r>
              <a:rPr lang="en-IN" sz="2200" dirty="0">
                <a:latin typeface="Aharoni" pitchFamily="2" charset="-79"/>
                <a:cs typeface="Aharoni" pitchFamily="2" charset="-79"/>
              </a:rPr>
              <a:t>Krishna  </a:t>
            </a:r>
            <a:r>
              <a:rPr lang="en-IN" sz="2200" dirty="0" err="1">
                <a:latin typeface="Aharoni" pitchFamily="2" charset="-79"/>
                <a:cs typeface="Aharoni" pitchFamily="2" charset="-79"/>
              </a:rPr>
              <a:t>Somwanshi</a:t>
            </a:r>
            <a:r>
              <a:rPr lang="en-IN" sz="2200" dirty="0">
                <a:latin typeface="Aharoni" pitchFamily="2" charset="-79"/>
                <a:cs typeface="Aharoni" pitchFamily="2" charset="-79"/>
              </a:rPr>
              <a:t> -200240520043</a:t>
            </a:r>
          </a:p>
          <a:p>
            <a:pPr marL="845820" lvl="1" indent="-571500">
              <a:buClr>
                <a:schemeClr val="tx2">
                  <a:lumMod val="60000"/>
                  <a:lumOff val="40000"/>
                </a:schemeClr>
              </a:buClr>
              <a:buFont typeface="Wingdings" pitchFamily="2" charset="2"/>
              <a:buChar char="Ø"/>
            </a:pPr>
            <a:r>
              <a:rPr lang="en-IN" sz="2200" dirty="0" err="1">
                <a:latin typeface="Aharoni" pitchFamily="2" charset="-79"/>
                <a:cs typeface="Aharoni" pitchFamily="2" charset="-79"/>
              </a:rPr>
              <a:t>Madhuri</a:t>
            </a:r>
            <a:r>
              <a:rPr lang="en-IN" sz="2200" dirty="0">
                <a:latin typeface="Aharoni" pitchFamily="2" charset="-79"/>
                <a:cs typeface="Aharoni" pitchFamily="2" charset="-79"/>
              </a:rPr>
              <a:t>  </a:t>
            </a:r>
            <a:r>
              <a:rPr lang="en-IN" sz="2200" dirty="0" err="1">
                <a:latin typeface="Aharoni" pitchFamily="2" charset="-79"/>
                <a:cs typeface="Aharoni" pitchFamily="2" charset="-79"/>
              </a:rPr>
              <a:t>Wayal</a:t>
            </a:r>
            <a:r>
              <a:rPr lang="en-IN" sz="2200" dirty="0">
                <a:latin typeface="Aharoni" pitchFamily="2" charset="-79"/>
                <a:cs typeface="Aharoni" pitchFamily="2" charset="-79"/>
              </a:rPr>
              <a:t> -200240520049</a:t>
            </a:r>
            <a:endParaRPr lang="en-IN" sz="3400" dirty="0">
              <a:latin typeface="Aharoni" pitchFamily="2" charset="-79"/>
              <a:cs typeface="Aharoni" pitchFamily="2" charset="-79"/>
            </a:endParaRPr>
          </a:p>
        </p:txBody>
      </p:sp>
      <p:sp>
        <p:nvSpPr>
          <p:cNvPr id="6"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v"/>
            </a:pPr>
            <a:r>
              <a:rPr lang="en-US" b="1" dirty="0"/>
              <a:t> Content</a:t>
            </a:r>
            <a:endParaRPr lang="en-IN"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5" name="Content Placeholder 4"/>
          <p:cNvSpPr>
            <a:spLocks noGrp="1"/>
          </p:cNvSpPr>
          <p:nvPr>
            <p:ph sz="quarter" idx="1"/>
          </p:nvPr>
        </p:nvSpPr>
        <p:spPr/>
        <p:txBody>
          <a:bodyPr/>
          <a:lstStyle/>
          <a:p>
            <a:r>
              <a:rPr lang="en-US" dirty="0"/>
              <a:t>Introduction</a:t>
            </a:r>
          </a:p>
          <a:p>
            <a:r>
              <a:rPr lang="en-US" dirty="0"/>
              <a:t>Problem definition and proposed solution</a:t>
            </a:r>
          </a:p>
          <a:p>
            <a:r>
              <a:rPr lang="en-US" dirty="0"/>
              <a:t>Scope of project</a:t>
            </a:r>
          </a:p>
          <a:p>
            <a:r>
              <a:rPr lang="en-US" dirty="0"/>
              <a:t>Hardware and software requirements</a:t>
            </a:r>
          </a:p>
          <a:p>
            <a:r>
              <a:rPr lang="en-US" dirty="0"/>
              <a:t>Timeline duration and expected deliverables</a:t>
            </a:r>
          </a:p>
          <a:p>
            <a:endParaRPr lang="en-US" dirty="0"/>
          </a:p>
          <a:p>
            <a:endParaRPr lang="en-IN" dirty="0"/>
          </a:p>
        </p:txBody>
      </p:sp>
      <p:sp>
        <p:nvSpPr>
          <p:cNvPr id="6"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v"/>
            </a:pPr>
            <a:r>
              <a:rPr lang="en-US" b="1" dirty="0"/>
              <a:t> Introduction</a:t>
            </a:r>
            <a:r>
              <a:rPr lang="en-US" dirty="0"/>
              <a:t>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3" name="Content Placeholder 2"/>
          <p:cNvSpPr>
            <a:spLocks noGrp="1"/>
          </p:cNvSpPr>
          <p:nvPr>
            <p:ph sz="quarter" idx="1"/>
          </p:nvPr>
        </p:nvSpPr>
        <p:spPr/>
        <p:txBody>
          <a:bodyPr>
            <a:normAutofit/>
          </a:bodyPr>
          <a:lstStyle/>
          <a:p>
            <a:r>
              <a:rPr lang="en-US" dirty="0"/>
              <a:t>The project </a:t>
            </a:r>
            <a:r>
              <a:rPr lang="en-US" b="1" dirty="0"/>
              <a:t>R-Books </a:t>
            </a:r>
            <a:r>
              <a:rPr lang="en-US" dirty="0"/>
              <a:t>is made to bring the customer on one platform for renting books. There are a lot of readers who love to read a book but there is an overhead of buying the book and maintaining the condition of it. Instead, why not we just rent the books out to the reader this will also make them valuable. On this platform, some libraries want to rent out their collection of books but the user is not aware of it. </a:t>
            </a:r>
          </a:p>
          <a:p>
            <a:r>
              <a:rPr lang="en-US" dirty="0"/>
              <a:t>This system is similar to the E-commerce Systems which provide a platform for such users..</a:t>
            </a:r>
          </a:p>
        </p:txBody>
      </p:sp>
      <p:sp>
        <p:nvSpPr>
          <p:cNvPr id="7"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uFont typeface="Wingdings" pitchFamily="2" charset="2"/>
              <a:buChar char="v"/>
            </a:pPr>
            <a:r>
              <a:rPr lang="en-US" b="1" dirty="0"/>
              <a:t> Problem definition</a:t>
            </a:r>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US" dirty="0"/>
              <a:t> Traditionally customers are used to buy the book at the real in other words factual shops. It needs the customers to show up in the shops in person and walk around different shopping shelves and it also needs the owners of shops to stock exhibit and transfer the products required by customers. </a:t>
            </a:r>
          </a:p>
          <a:p>
            <a:pPr>
              <a:buFont typeface="Wingdings" pitchFamily="2" charset="2"/>
              <a:buChar char="q"/>
            </a:pPr>
            <a:r>
              <a:rPr lang="en-US" dirty="0"/>
              <a:t>It takes labor time and space to precede these operations. Also the high cost of new books proved a problem for today’s students as they needed to buy the books that for short period of times for e.g. to study for semester exams.</a:t>
            </a:r>
          </a:p>
        </p:txBody>
      </p:sp>
      <p:sp>
        <p:nvSpPr>
          <p:cNvPr id="7"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uFont typeface="Wingdings" pitchFamily="2" charset="2"/>
              <a:buChar char="v"/>
            </a:pPr>
            <a:r>
              <a:rPr lang="en-US" b="1" dirty="0"/>
              <a:t> Proposed solution</a:t>
            </a:r>
          </a:p>
        </p:txBody>
      </p:sp>
      <p:sp>
        <p:nvSpPr>
          <p:cNvPr id="3" name="Footer Placeholder 2"/>
          <p:cNvSpPr>
            <a:spLocks noGrp="1"/>
          </p:cNvSpPr>
          <p:nvPr>
            <p:ph type="ftr" sz="quarter" idx="11"/>
          </p:nvPr>
        </p:nvSpPr>
        <p:spPr/>
        <p:txBody>
          <a:bodyPr/>
          <a:lstStyle/>
          <a:p>
            <a:r>
              <a:rPr lang="en-US" b="1" dirty="0"/>
              <a:t>PGDAC, CDAC Mumbai 	</a:t>
            </a:r>
            <a:r>
              <a:rPr lang="en-US" dirty="0"/>
              <a:t>	</a:t>
            </a:r>
            <a:r>
              <a:rPr lang="en-US" b="1" dirty="0"/>
              <a:t>R-Books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5" name="Content Placeholder 4"/>
          <p:cNvSpPr>
            <a:spLocks noGrp="1"/>
          </p:cNvSpPr>
          <p:nvPr>
            <p:ph sz="quarter" idx="1"/>
          </p:nvPr>
        </p:nvSpPr>
        <p:spPr/>
        <p:txBody>
          <a:bodyPr/>
          <a:lstStyle/>
          <a:p>
            <a:pPr>
              <a:buFont typeface="Wingdings" pitchFamily="2" charset="2"/>
              <a:buChar char="q"/>
            </a:pPr>
            <a:r>
              <a:rPr lang="en-US" dirty="0"/>
              <a:t> Books Rental System provides a solution to reduce and optimize these expenses. </a:t>
            </a:r>
          </a:p>
          <a:p>
            <a:pPr>
              <a:buFont typeface="Wingdings" pitchFamily="2" charset="2"/>
              <a:buChar char="q"/>
            </a:pPr>
            <a:r>
              <a:rPr lang="en-US" dirty="0"/>
              <a:t>Authorized customers do not need to go to the factual shops to choose and bring the books it saves time and save human efforts. </a:t>
            </a:r>
          </a:p>
          <a:p>
            <a:pPr>
              <a:buFont typeface="Wingdings" pitchFamily="2" charset="2"/>
              <a:buChar char="q"/>
            </a:pPr>
            <a:r>
              <a:rPr lang="en-US" dirty="0"/>
              <a:t>Also reusing books proves helpful to save nature.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850106"/>
          </a:xfrm>
        </p:spPr>
        <p:txBody>
          <a:bodyPr>
            <a:normAutofit/>
          </a:bodyPr>
          <a:lstStyle/>
          <a:p>
            <a:pPr algn="ctr">
              <a:buFont typeface="Wingdings" pitchFamily="2" charset="2"/>
              <a:buChar char="v"/>
            </a:pPr>
            <a:r>
              <a:rPr lang="en-US" b="1" dirty="0"/>
              <a:t> 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3" name="Content Placeholder 2"/>
          <p:cNvSpPr>
            <a:spLocks noGrp="1"/>
          </p:cNvSpPr>
          <p:nvPr>
            <p:ph sz="quarter" idx="1"/>
          </p:nvPr>
        </p:nvSpPr>
        <p:spPr>
          <a:xfrm>
            <a:off x="683568" y="953344"/>
            <a:ext cx="8280920" cy="5904656"/>
          </a:xfrm>
        </p:spPr>
        <p:txBody>
          <a:bodyPr>
            <a:normAutofit fontScale="85000" lnSpcReduction="20000"/>
          </a:bodyPr>
          <a:lstStyle/>
          <a:p>
            <a:pPr>
              <a:buNone/>
            </a:pPr>
            <a:endParaRPr lang="en-US" dirty="0"/>
          </a:p>
          <a:p>
            <a:pPr>
              <a:buFont typeface="Wingdings" pitchFamily="2" charset="2"/>
              <a:buChar char="q"/>
            </a:pPr>
            <a:r>
              <a:rPr lang="en-IN" dirty="0"/>
              <a:t>Login &amp; Registration </a:t>
            </a:r>
            <a:br>
              <a:rPr lang="en-IN" dirty="0"/>
            </a:br>
            <a:r>
              <a:rPr lang="en-IN" dirty="0"/>
              <a:t>a. User</a:t>
            </a:r>
            <a:br>
              <a:rPr lang="en-IN" dirty="0"/>
            </a:br>
            <a:r>
              <a:rPr lang="en-IN" dirty="0"/>
              <a:t>b. librarian </a:t>
            </a:r>
          </a:p>
          <a:p>
            <a:pPr>
              <a:buFont typeface="Wingdings" pitchFamily="2" charset="2"/>
              <a:buChar char="q"/>
            </a:pPr>
            <a:r>
              <a:rPr lang="en-IN" dirty="0"/>
              <a:t>Database</a:t>
            </a:r>
          </a:p>
          <a:p>
            <a:pPr>
              <a:buNone/>
            </a:pPr>
            <a:r>
              <a:rPr lang="en-IN" dirty="0"/>
              <a:t>	a. user</a:t>
            </a:r>
          </a:p>
          <a:p>
            <a:pPr>
              <a:buNone/>
            </a:pPr>
            <a:r>
              <a:rPr lang="en-IN" dirty="0"/>
              <a:t>	b. books inventory</a:t>
            </a:r>
          </a:p>
          <a:p>
            <a:pPr>
              <a:buNone/>
            </a:pPr>
            <a:r>
              <a:rPr lang="en-IN" dirty="0"/>
              <a:t>	c. book vender (library) </a:t>
            </a:r>
          </a:p>
          <a:p>
            <a:pPr>
              <a:buNone/>
            </a:pPr>
            <a:r>
              <a:rPr lang="en-IN" dirty="0"/>
              <a:t>	d. ledger</a:t>
            </a:r>
          </a:p>
          <a:p>
            <a:pPr>
              <a:buFont typeface="Wingdings" pitchFamily="2" charset="2"/>
              <a:buChar char="q"/>
            </a:pPr>
            <a:r>
              <a:rPr lang="en-IN" dirty="0"/>
              <a:t> Main Features </a:t>
            </a:r>
          </a:p>
          <a:p>
            <a:pPr>
              <a:buNone/>
            </a:pPr>
            <a:r>
              <a:rPr lang="en-IN" dirty="0"/>
              <a:t>	a. search</a:t>
            </a:r>
          </a:p>
          <a:p>
            <a:pPr>
              <a:buNone/>
            </a:pPr>
            <a:r>
              <a:rPr lang="en-IN" dirty="0"/>
              <a:t>	b. Remainder through </a:t>
            </a:r>
            <a:r>
              <a:rPr lang="en-IN" dirty="0" err="1"/>
              <a:t>gmail</a:t>
            </a:r>
            <a:r>
              <a:rPr lang="en-IN"/>
              <a:t>. </a:t>
            </a:r>
            <a:endParaRPr lang="en-IN" dirty="0"/>
          </a:p>
          <a:p>
            <a:pPr>
              <a:buNone/>
            </a:pPr>
            <a:r>
              <a:rPr lang="en-IN" dirty="0"/>
              <a:t>	c. Cart</a:t>
            </a:r>
          </a:p>
          <a:p>
            <a:pPr>
              <a:buNone/>
            </a:pPr>
            <a:r>
              <a:rPr lang="en-IN" dirty="0"/>
              <a:t>	d. Payment Gateway</a:t>
            </a:r>
          </a:p>
          <a:p>
            <a:pPr>
              <a:buNone/>
            </a:pPr>
            <a:endParaRPr lang="en-IN" dirty="0"/>
          </a:p>
          <a:p>
            <a:pPr>
              <a:buNone/>
            </a:pPr>
            <a:r>
              <a:rPr lang="en-IN" dirty="0"/>
              <a:t>	</a:t>
            </a:r>
          </a:p>
          <a:p>
            <a:pPr>
              <a:buNone/>
            </a:pPr>
            <a:endParaRPr lang="en-IN" dirty="0"/>
          </a:p>
          <a:p>
            <a:pPr>
              <a:buNone/>
            </a:pPr>
            <a:endParaRPr lang="en-IN" dirty="0"/>
          </a:p>
        </p:txBody>
      </p:sp>
      <p:sp>
        <p:nvSpPr>
          <p:cNvPr id="7"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v"/>
            </a:pPr>
            <a:r>
              <a:rPr lang="en-IN" b="1" dirty="0"/>
              <a:t> Key Features</a:t>
            </a:r>
            <a:endParaRPr lang="en-US" b="1" dirty="0"/>
          </a:p>
        </p:txBody>
      </p:sp>
      <p:sp>
        <p:nvSpPr>
          <p:cNvPr id="3" name="Footer Placeholder 2"/>
          <p:cNvSpPr>
            <a:spLocks noGrp="1"/>
          </p:cNvSpPr>
          <p:nvPr>
            <p:ph type="ftr" sz="quarter" idx="11"/>
          </p:nvPr>
        </p:nvSpPr>
        <p:spPr/>
        <p:txBody>
          <a:bodyPr/>
          <a:lstStyle/>
          <a:p>
            <a:r>
              <a:rPr lang="en-US"/>
              <a:t>SFIT- IT department                     Project Title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sp>
        <p:nvSpPr>
          <p:cNvPr id="5" name="Content Placeholder 4"/>
          <p:cNvSpPr>
            <a:spLocks noGrp="1"/>
          </p:cNvSpPr>
          <p:nvPr>
            <p:ph sz="quarter" idx="1"/>
          </p:nvPr>
        </p:nvSpPr>
        <p:spPr/>
        <p:txBody>
          <a:bodyPr/>
          <a:lstStyle/>
          <a:p>
            <a:pPr>
              <a:buFont typeface="Wingdings" pitchFamily="2" charset="2"/>
              <a:buChar char="q"/>
            </a:pPr>
            <a:r>
              <a:rPr lang="en-IN" dirty="0"/>
              <a:t> Book is assigned to Client.</a:t>
            </a:r>
          </a:p>
          <a:p>
            <a:pPr>
              <a:buFont typeface="Wingdings" pitchFamily="2" charset="2"/>
              <a:buChar char="q"/>
            </a:pPr>
            <a:r>
              <a:rPr lang="en-IN" dirty="0"/>
              <a:t> His log is maintained about the book.</a:t>
            </a:r>
          </a:p>
          <a:p>
            <a:pPr>
              <a:buFont typeface="Wingdings" pitchFamily="2" charset="2"/>
              <a:buChar char="q"/>
            </a:pPr>
            <a:r>
              <a:rPr lang="en-IN" dirty="0"/>
              <a:t> Cart is maintain like </a:t>
            </a:r>
            <a:r>
              <a:rPr lang="en-US" dirty="0"/>
              <a:t>E-commerce </a:t>
            </a:r>
            <a:r>
              <a:rPr lang="en-IN" dirty="0"/>
              <a:t>application.</a:t>
            </a:r>
          </a:p>
          <a:p>
            <a:pPr>
              <a:buFont typeface="Wingdings" pitchFamily="2" charset="2"/>
              <a:buChar char="q"/>
            </a:pPr>
            <a:r>
              <a:rPr lang="en-IN" dirty="0"/>
              <a:t> Email is sent on renting and monthly rent remainder.</a:t>
            </a:r>
          </a:p>
          <a:p>
            <a:pPr>
              <a:buFont typeface="Wingdings" pitchFamily="2" charset="2"/>
              <a:buChar char="q"/>
            </a:pPr>
            <a:r>
              <a:rPr lang="en-IN" dirty="0"/>
              <a:t> Review on books.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US" b="1" dirty="0"/>
              <a:t> Software requirements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3" name="Content Placeholder 2"/>
          <p:cNvSpPr>
            <a:spLocks noGrp="1"/>
          </p:cNvSpPr>
          <p:nvPr>
            <p:ph sz="quarter" idx="1"/>
          </p:nvPr>
        </p:nvSpPr>
        <p:spPr>
          <a:xfrm>
            <a:off x="611560" y="1772816"/>
            <a:ext cx="8060432" cy="4572000"/>
          </a:xfrm>
        </p:spPr>
        <p:txBody>
          <a:bodyPr>
            <a:normAutofit/>
          </a:bodyPr>
          <a:lstStyle/>
          <a:p>
            <a:pPr>
              <a:buFont typeface="Wingdings" pitchFamily="2" charset="2"/>
              <a:buChar char="q"/>
            </a:pPr>
            <a:r>
              <a:rPr lang="en-US" dirty="0"/>
              <a:t>Language          	:           Java</a:t>
            </a:r>
          </a:p>
          <a:p>
            <a:pPr>
              <a:buFont typeface="Wingdings" pitchFamily="2" charset="2"/>
              <a:buChar char="q"/>
            </a:pPr>
            <a:r>
              <a:rPr lang="en-US" dirty="0"/>
              <a:t>Web technologies	:           JEE (</a:t>
            </a:r>
            <a:r>
              <a:rPr lang="en-US" dirty="0" err="1"/>
              <a:t>Servlets</a:t>
            </a:r>
            <a:r>
              <a:rPr lang="en-US" dirty="0"/>
              <a:t> /JSP)</a:t>
            </a:r>
          </a:p>
          <a:p>
            <a:pPr>
              <a:buFont typeface="Wingdings" pitchFamily="2" charset="2"/>
              <a:buChar char="q"/>
            </a:pPr>
            <a:r>
              <a:rPr lang="en-US" dirty="0"/>
              <a:t>Front-end Design	:           Html, CSS, </a:t>
            </a:r>
            <a:r>
              <a:rPr lang="en-US" dirty="0" err="1"/>
              <a:t>Bootstrap,Angular</a:t>
            </a:r>
            <a:endParaRPr lang="en-US" dirty="0"/>
          </a:p>
          <a:p>
            <a:pPr>
              <a:buFont typeface="Wingdings" pitchFamily="2" charset="2"/>
              <a:buChar char="q"/>
            </a:pPr>
            <a:r>
              <a:rPr lang="en-US" dirty="0"/>
              <a:t>Database           	:           MYSQL</a:t>
            </a:r>
          </a:p>
          <a:p>
            <a:pPr>
              <a:buFont typeface="Wingdings" pitchFamily="2" charset="2"/>
              <a:buChar char="q"/>
            </a:pPr>
            <a:r>
              <a:rPr lang="en-US" dirty="0"/>
              <a:t>Scripting             	:           JavaScript</a:t>
            </a:r>
          </a:p>
        </p:txBody>
      </p:sp>
      <p:sp>
        <p:nvSpPr>
          <p:cNvPr id="7" name="Footer Placeholder 4"/>
          <p:cNvSpPr>
            <a:spLocks noGrp="1"/>
          </p:cNvSpPr>
          <p:nvPr>
            <p:ph type="ftr" sz="quarter" idx="11"/>
          </p:nvPr>
        </p:nvSpPr>
        <p:spPr>
          <a:xfrm>
            <a:off x="914400" y="6172200"/>
            <a:ext cx="3962400" cy="457200"/>
          </a:xfrm>
        </p:spPr>
        <p:txBody>
          <a:bodyPr/>
          <a:lstStyle/>
          <a:p>
            <a:r>
              <a:rPr lang="en-US" b="1" dirty="0"/>
              <a:t>PGDAC, CDAC Mumbai 	</a:t>
            </a:r>
            <a:r>
              <a:rPr lang="en-US" dirty="0"/>
              <a:t>	</a:t>
            </a:r>
            <a:r>
              <a:rPr lang="en-US" b="1" dirty="0"/>
              <a:t>R-Books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1550</TotalTime>
  <Words>661</Words>
  <Application>Microsoft Office PowerPoint</Application>
  <PresentationFormat>On-screen Show (4:3)</PresentationFormat>
  <Paragraphs>131</Paragraphs>
  <Slides>13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Adobe Garamond Pro</vt:lpstr>
      <vt:lpstr>Agency FB</vt:lpstr>
      <vt:lpstr>Aharoni</vt:lpstr>
      <vt:lpstr>AR CENA</vt:lpstr>
      <vt:lpstr>AR DESTINE</vt:lpstr>
      <vt:lpstr>Calibri</vt:lpstr>
      <vt:lpstr>Franklin Gothic Book</vt:lpstr>
      <vt:lpstr>Perpetua</vt:lpstr>
      <vt:lpstr>Tw Cen MT</vt:lpstr>
      <vt:lpstr>Wingdings</vt:lpstr>
      <vt:lpstr>Wingdings 2</vt:lpstr>
      <vt:lpstr>Equity</vt:lpstr>
      <vt:lpstr>R-Books</vt:lpstr>
      <vt:lpstr> Project Team</vt:lpstr>
      <vt:lpstr> Content</vt:lpstr>
      <vt:lpstr> Introduction </vt:lpstr>
      <vt:lpstr> Problem definition</vt:lpstr>
      <vt:lpstr> Proposed solution</vt:lpstr>
      <vt:lpstr> Scope of project</vt:lpstr>
      <vt:lpstr> Key Features</vt:lpstr>
      <vt:lpstr> Software requirements</vt:lpstr>
      <vt:lpstr> Hardware requirements</vt:lpstr>
      <vt:lpstr>PowerPoint Presentation</vt:lpstr>
      <vt:lpstr>Timeline duration and expected deliverables</vt:lpstr>
      <vt:lpstr>Questions??</vt:lpstr>
    </vt:vector>
  </TitlesOfParts>
  <Company>SFIT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Akash Chaudhari</cp:lastModifiedBy>
  <cp:revision>81</cp:revision>
  <dcterms:created xsi:type="dcterms:W3CDTF">2013-09-17T11:11:00Z</dcterms:created>
  <dcterms:modified xsi:type="dcterms:W3CDTF">2021-01-10T15:46:39Z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