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256" r:id="rId2"/>
    <p:sldId id="268" r:id="rId3"/>
    <p:sldId id="269" r:id="rId4"/>
    <p:sldId id="260" r:id="rId5"/>
    <p:sldId id="261" r:id="rId6"/>
    <p:sldId id="270" r:id="rId7"/>
    <p:sldId id="262" r:id="rId8"/>
    <p:sldId id="266" r:id="rId9"/>
    <p:sldId id="271" r:id="rId10"/>
    <p:sldId id="267"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002"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A7872-D52B-4812-8F0F-D8700BD78A7E}" type="datetimeFigureOut">
              <a:rPr lang="en-US" smtClean="0"/>
              <a:t>11/10/2020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B197C-0C7A-4433-BBD8-AE519657F5FE}" type="slidenum">
              <a:rPr lang="en-US" smtClean="0"/>
              <a:t>‹#›</a:t>
            </a:fld>
            <a:endParaRPr lang="en-US"/>
          </a:p>
        </p:txBody>
      </p:sp>
    </p:spTree>
    <p:extLst>
      <p:ext uri="{BB962C8B-B14F-4D97-AF65-F5344CB8AC3E}">
        <p14:creationId xmlns:p14="http://schemas.microsoft.com/office/powerpoint/2010/main" val="142892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4B197C-0C7A-4433-BBD8-AE519657F5FE}" type="slidenum">
              <a:rPr lang="en-US" smtClean="0"/>
              <a:t>2</a:t>
            </a:fld>
            <a:endParaRPr lang="en-US"/>
          </a:p>
        </p:txBody>
      </p:sp>
    </p:spTree>
    <p:extLst>
      <p:ext uri="{BB962C8B-B14F-4D97-AF65-F5344CB8AC3E}">
        <p14:creationId xmlns:p14="http://schemas.microsoft.com/office/powerpoint/2010/main" val="2669189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08AF9D-15A3-4F42-A4AC-FD5DCD896512}" type="datetime1">
              <a:rPr lang="en-US" smtClean="0"/>
              <a:t>11/10/2020</a:t>
            </a:fld>
            <a:endParaRPr lang="en-US"/>
          </a:p>
        </p:txBody>
      </p:sp>
      <p:sp>
        <p:nvSpPr>
          <p:cNvPr id="17" name="Footer Placeholder 16"/>
          <p:cNvSpPr>
            <a:spLocks noGrp="1"/>
          </p:cNvSpPr>
          <p:nvPr>
            <p:ph type="ftr" sz="quarter" idx="11"/>
          </p:nvPr>
        </p:nvSpPr>
        <p:spPr/>
        <p:txBody>
          <a:bodyPr/>
          <a:lstStyle/>
          <a:p>
            <a:r>
              <a:rPr lang="en-US" smtClean="0"/>
              <a:t>SFIT- IT department                     Project Title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C6685-0B53-4B4E-AE18-5FC646DDFD4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169514-D967-4532-8271-A8D96FD1CDE3}" type="datetime1">
              <a:rPr lang="en-US" smtClean="0"/>
              <a:t>11/10/2020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10F6BB-485D-4067-AB6A-D9F46A28CB85}" type="datetime1">
              <a:rPr lang="en-US" smtClean="0"/>
              <a:t>11/10/2020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D92F99-C674-430F-9A97-9B082ADD592F}" type="datetime1">
              <a:rPr lang="en-US" smtClean="0"/>
              <a:t>11/10/2020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1EF144-A8DD-4A21-A57B-E3C515DE9988}" type="datetime1">
              <a:rPr lang="en-US" smtClean="0"/>
              <a:t>11/10/2020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SFIT- IT department                     Project Title                                  </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BC6685-0B53-4B4E-AE18-5FC646DDFD4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F90C9D-2254-4025-8D82-98F04A0C8476}" type="datetime1">
              <a:rPr lang="en-US" smtClean="0"/>
              <a:t>11/10/2020</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FF8DA5C-1005-4380-ADEA-9EA823819E9F}" type="datetime1">
              <a:rPr lang="en-US" smtClean="0"/>
              <a:t>11/10/2020</a:t>
            </a:fld>
            <a:endParaRPr lang="en-US"/>
          </a:p>
        </p:txBody>
      </p:sp>
      <p:sp>
        <p:nvSpPr>
          <p:cNvPr id="8" name="Footer Placeholder 7"/>
          <p:cNvSpPr>
            <a:spLocks noGrp="1"/>
          </p:cNvSpPr>
          <p:nvPr>
            <p:ph type="ftr" sz="quarter" idx="11"/>
          </p:nvPr>
        </p:nvSpPr>
        <p:spPr/>
        <p:txBody>
          <a:bodyPr/>
          <a:lstStyle/>
          <a:p>
            <a:r>
              <a:rPr lang="en-US" smtClean="0"/>
              <a:t>SFIT- IT department                     Project Title                                  </a:t>
            </a:r>
            <a:endParaRPr lang="en-US"/>
          </a:p>
        </p:txBody>
      </p:sp>
      <p:sp>
        <p:nvSpPr>
          <p:cNvPr id="9" name="Slide Number Placeholder 8"/>
          <p:cNvSpPr>
            <a:spLocks noGrp="1"/>
          </p:cNvSpPr>
          <p:nvPr>
            <p:ph type="sldNum" sz="quarter" idx="12"/>
          </p:nvPr>
        </p:nvSpPr>
        <p:spPr/>
        <p:txBody>
          <a:bodyPr/>
          <a:lstStyle/>
          <a:p>
            <a:fld id="{CBBC6685-0B53-4B4E-AE18-5FC646DDFD4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6B8549-DBA7-414A-B192-0236C4BE6BEA}" type="datetime1">
              <a:rPr lang="en-US" smtClean="0"/>
              <a:t>11/10/2020</a:t>
            </a:fld>
            <a:endParaRPr lang="en-US"/>
          </a:p>
        </p:txBody>
      </p:sp>
      <p:sp>
        <p:nvSpPr>
          <p:cNvPr id="4" name="Footer Placeholder 3"/>
          <p:cNvSpPr>
            <a:spLocks noGrp="1"/>
          </p:cNvSpPr>
          <p:nvPr>
            <p:ph type="ftr" sz="quarter" idx="11"/>
          </p:nvPr>
        </p:nvSpPr>
        <p:spPr/>
        <p:txBody>
          <a:bodyPr/>
          <a:lstStyle/>
          <a:p>
            <a:r>
              <a:rPr lang="en-US" smtClean="0"/>
              <a:t>SFIT- IT department                     Project Title                                  </a:t>
            </a:r>
            <a:endParaRPr lang="en-US"/>
          </a:p>
        </p:txBody>
      </p:sp>
      <p:sp>
        <p:nvSpPr>
          <p:cNvPr id="5" name="Slide Number Placeholder 4"/>
          <p:cNvSpPr>
            <a:spLocks noGrp="1"/>
          </p:cNvSpPr>
          <p:nvPr>
            <p:ph type="sldNum" sz="quarter" idx="12"/>
          </p:nvPr>
        </p:nvSpPr>
        <p:spPr/>
        <p:txBody>
          <a:bodyPr/>
          <a:lstStyle/>
          <a:p>
            <a:fld id="{CBBC6685-0B53-4B4E-AE18-5FC646DDFD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5FFF0-3196-4A4A-9093-6F81F15D6F33}" type="datetime1">
              <a:rPr lang="en-US" smtClean="0"/>
              <a:t>11/10/2020</a:t>
            </a:fld>
            <a:endParaRPr lang="en-US"/>
          </a:p>
        </p:txBody>
      </p:sp>
      <p:sp>
        <p:nvSpPr>
          <p:cNvPr id="3" name="Footer Placeholder 2"/>
          <p:cNvSpPr>
            <a:spLocks noGrp="1"/>
          </p:cNvSpPr>
          <p:nvPr>
            <p:ph type="ftr" sz="quarter" idx="11"/>
          </p:nvPr>
        </p:nvSpPr>
        <p:spPr/>
        <p:txBody>
          <a:bodyPr/>
          <a:lstStyle/>
          <a:p>
            <a:r>
              <a:rPr lang="en-US" smtClean="0"/>
              <a:t>SFIT- IT department                     Project Title                                  </a:t>
            </a:r>
            <a:endParaRPr lang="en-US"/>
          </a:p>
        </p:txBody>
      </p:sp>
      <p:sp>
        <p:nvSpPr>
          <p:cNvPr id="4" name="Slide Number Placeholder 3"/>
          <p:cNvSpPr>
            <a:spLocks noGrp="1"/>
          </p:cNvSpPr>
          <p:nvPr>
            <p:ph type="sldNum" sz="quarter" idx="12"/>
          </p:nvPr>
        </p:nvSpPr>
        <p:spPr/>
        <p:txBody>
          <a:bodyPr/>
          <a:lstStyle/>
          <a:p>
            <a:fld id="{CBBC6685-0B53-4B4E-AE18-5FC646DDFD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A61B28-A004-476D-9CFC-FC6D5F6FF780}" type="datetime1">
              <a:rPr lang="en-US" smtClean="0"/>
              <a:t>11/10/2020</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AE63FB-0FCA-4670-916D-973DBD2EA069}" type="datetime1">
              <a:rPr lang="en-US" smtClean="0"/>
              <a:t>11/10/2020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BBC6685-0B53-4B4E-AE18-5FC646DDFD4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3B1B3D-87E8-4467-9EF2-8E5C6635D9F3}" type="datetime1">
              <a:rPr lang="en-US" smtClean="0"/>
              <a:t>11/10/2020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SFIT- IT department                     Project Title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C6685-0B53-4B4E-AE18-5FC646DDFD4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00400"/>
            <a:ext cx="6400800" cy="3124200"/>
          </a:xfrm>
        </p:spPr>
        <p:txBody>
          <a:bodyPr>
            <a:normAutofit/>
          </a:bodyPr>
          <a:lstStyle/>
          <a:p>
            <a:r>
              <a:rPr lang="en-US" dirty="0" smtClean="0"/>
              <a:t>Date of </a:t>
            </a:r>
            <a:r>
              <a:rPr lang="en-US" dirty="0" smtClean="0"/>
              <a:t>presentation:12-11-2020</a:t>
            </a:r>
            <a:endParaRPr lang="en-US" dirty="0" smtClean="0"/>
          </a:p>
          <a:p>
            <a:pPr defTabSz="914400">
              <a:defRPr/>
            </a:pPr>
            <a:endParaRPr lang="en-US" i="1" dirty="0" smtClean="0"/>
          </a:p>
          <a:p>
            <a:pPr defTabSz="914400">
              <a:defRPr/>
            </a:pPr>
            <a:r>
              <a:rPr lang="en-US" i="1" dirty="0" smtClean="0"/>
              <a:t>Post Graduate Diploma in Advanced Computing (PGDAC)</a:t>
            </a:r>
            <a:r>
              <a:rPr lang="en-US" dirty="0" smtClean="0"/>
              <a:t>, </a:t>
            </a:r>
            <a:endParaRPr lang="en-US" dirty="0"/>
          </a:p>
          <a:p>
            <a:pPr defTabSz="914400">
              <a:defRPr/>
            </a:pPr>
            <a:r>
              <a:rPr lang="en-IN" altLang="en-US" dirty="0" smtClean="0"/>
              <a:t>February 2020</a:t>
            </a:r>
            <a:endParaRPr lang="en-US" dirty="0" smtClean="0"/>
          </a:p>
          <a:p>
            <a:pPr defTabSz="914400">
              <a:defRPr/>
            </a:pPr>
            <a:r>
              <a:rPr lang="en-US" dirty="0" smtClean="0"/>
              <a:t>C-DAC Mumbai</a:t>
            </a:r>
            <a:endParaRPr lang="en-US" dirty="0"/>
          </a:p>
          <a:p>
            <a:endParaRPr lang="en-US" dirty="0" smtClean="0"/>
          </a:p>
        </p:txBody>
      </p:sp>
      <p:sp>
        <p:nvSpPr>
          <p:cNvPr id="4" name="Rectangle 3"/>
          <p:cNvSpPr/>
          <p:nvPr/>
        </p:nvSpPr>
        <p:spPr>
          <a:xfrm>
            <a:off x="3131840" y="1810048"/>
            <a:ext cx="2897524" cy="923330"/>
          </a:xfrm>
          <a:prstGeom prst="rect">
            <a:avLst/>
          </a:prstGeom>
          <a:noFill/>
        </p:spPr>
        <p:txBody>
          <a:bodyPr wrap="none" lIns="91440" tIns="45720" rIns="91440" bIns="45720">
            <a:spAutoFit/>
          </a:bodyPr>
          <a:lstStyle/>
          <a:p>
            <a:pPr algn="ctr"/>
            <a:r>
              <a:rPr lang="en-IN"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Eventima</a:t>
            </a:r>
            <a:endParaRPr lang="en-IN"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Timeline duration and expected deliverables</a:t>
            </a:r>
            <a:endParaRPr lang="en-IN" dirty="0"/>
          </a:p>
        </p:txBody>
      </p:sp>
      <p:sp>
        <p:nvSpPr>
          <p:cNvPr id="4" name="Slide Number Placeholder 3"/>
          <p:cNvSpPr>
            <a:spLocks noGrp="1"/>
          </p:cNvSpPr>
          <p:nvPr>
            <p:ph type="sldNum" sz="quarter" idx="12"/>
          </p:nvPr>
        </p:nvSpPr>
        <p:spPr/>
        <p:txBody>
          <a:bodyPr/>
          <a:lstStyle/>
          <a:p>
            <a:fld id="{CBBC6685-0B53-4B4E-AE18-5FC646DDFD4A}" type="slidenum">
              <a:rPr lang="en-US" smtClean="0"/>
              <a:t>10</a:t>
            </a:fld>
            <a:endParaRPr lang="en-US"/>
          </a:p>
        </p:txBody>
      </p:sp>
      <p:sp>
        <p:nvSpPr>
          <p:cNvPr id="5" name="Content Placeholder 4"/>
          <p:cNvSpPr>
            <a:spLocks noGrp="1"/>
          </p:cNvSpPr>
          <p:nvPr>
            <p:ph sz="quarter" idx="1"/>
          </p:nvPr>
        </p:nvSpPr>
        <p:spPr/>
        <p:txBody>
          <a:bodyPr/>
          <a:lstStyle/>
          <a:p>
            <a:endParaRPr lang="en-IN" dirty="0" smtClean="0"/>
          </a:p>
          <a:p>
            <a:pPr lvl="0"/>
            <a:r>
              <a:rPr lang="en-IN" dirty="0"/>
              <a:t>Definitely trying complete before project submission. </a:t>
            </a:r>
          </a:p>
          <a:p>
            <a:endParaRPr lang="en-IN" dirty="0"/>
          </a:p>
        </p:txBody>
      </p:sp>
      <p:sp>
        <p:nvSpPr>
          <p:cNvPr id="6" name="Footer Placeholder 4"/>
          <p:cNvSpPr>
            <a:spLocks noGrp="1"/>
          </p:cNvSpPr>
          <p:nvPr>
            <p:ph type="ftr" sz="quarter" idx="11"/>
          </p:nvPr>
        </p:nvSpPr>
        <p:spPr>
          <a:xfrm>
            <a:off x="914400" y="6172200"/>
            <a:ext cx="5745832" cy="457200"/>
          </a:xfrm>
        </p:spPr>
        <p:txBody>
          <a:bodyPr/>
          <a:lstStyle/>
          <a:p>
            <a:r>
              <a:rPr lang="en-US" dirty="0" smtClean="0"/>
              <a:t>PGDAC, CDAC Mumbai 		</a:t>
            </a:r>
            <a:r>
              <a:rPr lang="en-US" dirty="0" smtClean="0"/>
              <a:t>	</a:t>
            </a:r>
            <a:r>
              <a:rPr lang="en-US" dirty="0" smtClean="0"/>
              <a:t> </a:t>
            </a:r>
            <a:r>
              <a:rPr lang="en-US" dirty="0"/>
              <a:t>E</a:t>
            </a:r>
            <a:r>
              <a:rPr lang="en-IN" dirty="0" err="1"/>
              <a:t>ventima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5" name="Text Placeholder 4"/>
          <p:cNvSpPr>
            <a:spLocks noGrp="1"/>
          </p:cNvSpPr>
          <p:nvPr>
            <p:ph type="body" idx="1"/>
          </p:nvPr>
        </p:nvSpPr>
        <p:spPr/>
        <p:txBody>
          <a:bodyPr>
            <a:normAutofit/>
          </a:bodyPr>
          <a:lstStyle/>
          <a:p>
            <a:r>
              <a:rPr lang="en-US" sz="5400" b="1" dirty="0" smtClean="0">
                <a:latin typeface="+mj-lt"/>
              </a:rPr>
              <a:t>Thank You!</a:t>
            </a:r>
            <a:endParaRPr lang="en-US" sz="5400" b="1" dirty="0">
              <a:latin typeface="+mj-lt"/>
            </a:endParaRPr>
          </a:p>
        </p:txBody>
      </p:sp>
      <p:sp>
        <p:nvSpPr>
          <p:cNvPr id="4" name="Slide Number Placeholder 3"/>
          <p:cNvSpPr>
            <a:spLocks noGrp="1"/>
          </p:cNvSpPr>
          <p:nvPr>
            <p:ph type="sldNum" sz="quarter" idx="12"/>
          </p:nvPr>
        </p:nvSpPr>
        <p:spPr/>
        <p:txBody>
          <a:bodyPr/>
          <a:lstStyle/>
          <a:p>
            <a:fld id="{CBBC6685-0B53-4B4E-AE18-5FC646DDFD4A}" type="slidenum">
              <a:rPr lang="en-US" smtClean="0"/>
              <a:t>11</a:t>
            </a:fld>
            <a:endParaRPr lang="en-US"/>
          </a:p>
        </p:txBody>
      </p:sp>
      <p:sp>
        <p:nvSpPr>
          <p:cNvPr id="6" name="Footer Placeholder 4"/>
          <p:cNvSpPr>
            <a:spLocks noGrp="1"/>
          </p:cNvSpPr>
          <p:nvPr>
            <p:ph type="ftr" sz="quarter" idx="11"/>
          </p:nvPr>
        </p:nvSpPr>
        <p:spPr>
          <a:xfrm>
            <a:off x="914400" y="6172200"/>
            <a:ext cx="5529808" cy="457200"/>
          </a:xfrm>
        </p:spPr>
        <p:txBody>
          <a:bodyPr/>
          <a:lstStyle/>
          <a:p>
            <a:r>
              <a:rPr lang="en-US" dirty="0" smtClean="0"/>
              <a:t>PGDAC, CDAC Mumbai 		</a:t>
            </a:r>
            <a:r>
              <a:rPr lang="en-US" dirty="0" smtClean="0"/>
              <a:t>	</a:t>
            </a:r>
            <a:r>
              <a:rPr lang="en-US" dirty="0" smtClean="0"/>
              <a:t> </a:t>
            </a:r>
            <a:r>
              <a:rPr lang="en-US" dirty="0"/>
              <a:t>E</a:t>
            </a:r>
            <a:r>
              <a:rPr lang="en-IN" dirty="0" err="1"/>
              <a:t>ventima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Team </a:t>
            </a:r>
            <a:endParaRPr lang="en-IN" dirty="0"/>
          </a:p>
        </p:txBody>
      </p:sp>
      <p:sp>
        <p:nvSpPr>
          <p:cNvPr id="4" name="Slide Number Placeholder 3"/>
          <p:cNvSpPr>
            <a:spLocks noGrp="1"/>
          </p:cNvSpPr>
          <p:nvPr>
            <p:ph type="sldNum" sz="quarter" idx="12"/>
          </p:nvPr>
        </p:nvSpPr>
        <p:spPr/>
        <p:txBody>
          <a:bodyPr/>
          <a:lstStyle/>
          <a:p>
            <a:fld id="{CBBC6685-0B53-4B4E-AE18-5FC646DDFD4A}" type="slidenum">
              <a:rPr lang="en-US" smtClean="0"/>
              <a:t>2</a:t>
            </a:fld>
            <a:endParaRPr lang="en-US"/>
          </a:p>
        </p:txBody>
      </p:sp>
      <p:sp>
        <p:nvSpPr>
          <p:cNvPr id="5" name="Content Placeholder 4"/>
          <p:cNvSpPr>
            <a:spLocks noGrp="1"/>
          </p:cNvSpPr>
          <p:nvPr>
            <p:ph sz="quarter" idx="1"/>
          </p:nvPr>
        </p:nvSpPr>
        <p:spPr/>
        <p:txBody>
          <a:bodyPr/>
          <a:lstStyle/>
          <a:p>
            <a:pPr marL="571500" indent="-571500">
              <a:buFont typeface="Wingdings" pitchFamily="2" charset="2"/>
              <a:buChar char="Ø"/>
            </a:pPr>
            <a:endParaRPr lang="en-IN" sz="2800" b="1" u="sng" dirty="0" smtClean="0">
              <a:solidFill>
                <a:schemeClr val="accent2">
                  <a:lumMod val="75000"/>
                </a:schemeClr>
              </a:solidFill>
              <a:cs typeface="Aharoni" pitchFamily="2" charset="-79"/>
            </a:endParaRPr>
          </a:p>
          <a:p>
            <a:pPr marL="571500" indent="-571500">
              <a:buFont typeface="Wingdings" pitchFamily="2" charset="2"/>
              <a:buChar char="Ø"/>
            </a:pPr>
            <a:r>
              <a:rPr lang="en-IN" sz="2800" b="1" u="sng" dirty="0" err="1" smtClean="0">
                <a:solidFill>
                  <a:schemeClr val="accent2">
                    <a:lumMod val="75000"/>
                  </a:schemeClr>
                </a:solidFill>
                <a:cs typeface="Aharoni" pitchFamily="2" charset="-79"/>
              </a:rPr>
              <a:t>Akash</a:t>
            </a:r>
            <a:r>
              <a:rPr lang="en-IN" sz="2800" b="1" u="sng" dirty="0" smtClean="0">
                <a:solidFill>
                  <a:schemeClr val="accent2">
                    <a:lumMod val="75000"/>
                  </a:schemeClr>
                </a:solidFill>
                <a:cs typeface="Aharoni" pitchFamily="2" charset="-79"/>
              </a:rPr>
              <a:t> </a:t>
            </a:r>
            <a:r>
              <a:rPr lang="en-IN" sz="2800" b="1" u="sng" dirty="0" err="1">
                <a:solidFill>
                  <a:schemeClr val="accent2">
                    <a:lumMod val="75000"/>
                  </a:schemeClr>
                </a:solidFill>
                <a:cs typeface="Aharoni" pitchFamily="2" charset="-79"/>
              </a:rPr>
              <a:t>Chaudhari</a:t>
            </a:r>
            <a:r>
              <a:rPr lang="en-IN" sz="2800" b="1" u="sng" dirty="0">
                <a:solidFill>
                  <a:schemeClr val="accent2">
                    <a:lumMod val="75000"/>
                  </a:schemeClr>
                </a:solidFill>
                <a:cs typeface="Aharoni" pitchFamily="2" charset="-79"/>
              </a:rPr>
              <a:t> (PL) -200240520007</a:t>
            </a:r>
          </a:p>
          <a:p>
            <a:pPr marL="571500" indent="-571500">
              <a:buFont typeface="Wingdings" pitchFamily="2" charset="2"/>
              <a:buChar char="Ø"/>
            </a:pPr>
            <a:r>
              <a:rPr lang="en-IN" sz="2800" dirty="0" err="1">
                <a:cs typeface="Aharoni" pitchFamily="2" charset="-79"/>
              </a:rPr>
              <a:t>Amit</a:t>
            </a:r>
            <a:r>
              <a:rPr lang="en-IN" sz="2800" dirty="0">
                <a:cs typeface="Aharoni" pitchFamily="2" charset="-79"/>
              </a:rPr>
              <a:t> </a:t>
            </a:r>
            <a:r>
              <a:rPr lang="en-IN" sz="2800" dirty="0" err="1">
                <a:cs typeface="Aharoni" pitchFamily="2" charset="-79"/>
              </a:rPr>
              <a:t>Rathor</a:t>
            </a:r>
            <a:r>
              <a:rPr lang="en-IN" sz="2800" dirty="0">
                <a:cs typeface="Aharoni" pitchFamily="2" charset="-79"/>
              </a:rPr>
              <a:t> -200240520015</a:t>
            </a:r>
          </a:p>
          <a:p>
            <a:pPr marL="571500" indent="-571500">
              <a:buFont typeface="Wingdings" pitchFamily="2" charset="2"/>
              <a:buChar char="Ø"/>
            </a:pPr>
            <a:r>
              <a:rPr lang="en-IN" sz="2800" dirty="0" err="1">
                <a:cs typeface="Aharoni" pitchFamily="2" charset="-79"/>
              </a:rPr>
              <a:t>Heena</a:t>
            </a:r>
            <a:r>
              <a:rPr lang="en-IN" sz="2800" dirty="0">
                <a:cs typeface="Aharoni" pitchFamily="2" charset="-79"/>
              </a:rPr>
              <a:t> Khan -200240520037</a:t>
            </a:r>
          </a:p>
          <a:p>
            <a:pPr marL="571500" indent="-571500">
              <a:buFont typeface="Wingdings" pitchFamily="2" charset="2"/>
              <a:buChar char="Ø"/>
            </a:pPr>
            <a:r>
              <a:rPr lang="en-IN" sz="2800" dirty="0">
                <a:cs typeface="Aharoni" pitchFamily="2" charset="-79"/>
              </a:rPr>
              <a:t>Krishna  </a:t>
            </a:r>
            <a:r>
              <a:rPr lang="en-IN" sz="2800" dirty="0" err="1">
                <a:cs typeface="Aharoni" pitchFamily="2" charset="-79"/>
              </a:rPr>
              <a:t>Somwanshi</a:t>
            </a:r>
            <a:r>
              <a:rPr lang="en-IN" sz="2800" dirty="0">
                <a:cs typeface="Aharoni" pitchFamily="2" charset="-79"/>
              </a:rPr>
              <a:t> -200240520043</a:t>
            </a:r>
          </a:p>
          <a:p>
            <a:pPr marL="571500" indent="-571500">
              <a:buFont typeface="Wingdings" pitchFamily="2" charset="2"/>
              <a:buChar char="Ø"/>
            </a:pPr>
            <a:r>
              <a:rPr lang="en-IN" sz="2800" dirty="0" err="1">
                <a:cs typeface="Aharoni" pitchFamily="2" charset="-79"/>
              </a:rPr>
              <a:t>Madhuri</a:t>
            </a:r>
            <a:r>
              <a:rPr lang="en-IN" sz="2800" dirty="0">
                <a:cs typeface="Aharoni" pitchFamily="2" charset="-79"/>
              </a:rPr>
              <a:t>  </a:t>
            </a:r>
            <a:r>
              <a:rPr lang="en-IN" sz="2800" dirty="0" err="1">
                <a:cs typeface="Aharoni" pitchFamily="2" charset="-79"/>
              </a:rPr>
              <a:t>Wayal</a:t>
            </a:r>
            <a:r>
              <a:rPr lang="en-IN" sz="2800" dirty="0">
                <a:cs typeface="Aharoni" pitchFamily="2" charset="-79"/>
              </a:rPr>
              <a:t> -200240520049</a:t>
            </a:r>
          </a:p>
          <a:p>
            <a:endParaRPr lang="en-IN" dirty="0"/>
          </a:p>
        </p:txBody>
      </p:sp>
      <p:sp>
        <p:nvSpPr>
          <p:cNvPr id="6" name="Footer Placeholder 4"/>
          <p:cNvSpPr>
            <a:spLocks noGrp="1"/>
          </p:cNvSpPr>
          <p:nvPr>
            <p:ph type="ftr" sz="quarter" idx="11"/>
          </p:nvPr>
        </p:nvSpPr>
        <p:spPr>
          <a:xfrm>
            <a:off x="914400" y="6172200"/>
            <a:ext cx="5529808" cy="457200"/>
          </a:xfrm>
        </p:spPr>
        <p:txBody>
          <a:bodyPr/>
          <a:lstStyle/>
          <a:p>
            <a:r>
              <a:rPr lang="en-US" dirty="0" smtClean="0"/>
              <a:t>PGDAC, CDAC Mumbai 		</a:t>
            </a:r>
            <a:r>
              <a:rPr lang="en-US" dirty="0" smtClean="0"/>
              <a:t>  	  E</a:t>
            </a:r>
            <a:r>
              <a:rPr lang="en-IN" dirty="0" err="1" smtClean="0"/>
              <a:t>v</a:t>
            </a:r>
            <a:r>
              <a:rPr lang="en-IN" dirty="0" err="1" smtClean="0"/>
              <a:t>entima</a:t>
            </a:r>
            <a:endParaRPr lang="en-IN"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4" name="Slide Number Placeholder 3"/>
          <p:cNvSpPr>
            <a:spLocks noGrp="1"/>
          </p:cNvSpPr>
          <p:nvPr>
            <p:ph type="sldNum" sz="quarter" idx="12"/>
          </p:nvPr>
        </p:nvSpPr>
        <p:spPr/>
        <p:txBody>
          <a:bodyPr/>
          <a:lstStyle/>
          <a:p>
            <a:fld id="{CBBC6685-0B53-4B4E-AE18-5FC646DDFD4A}" type="slidenum">
              <a:rPr lang="en-US" smtClean="0"/>
              <a:t>3</a:t>
            </a:fld>
            <a:endParaRPr lang="en-US"/>
          </a:p>
        </p:txBody>
      </p:sp>
      <p:sp>
        <p:nvSpPr>
          <p:cNvPr id="5" name="Content Placeholder 4"/>
          <p:cNvSpPr>
            <a:spLocks noGrp="1"/>
          </p:cNvSpPr>
          <p:nvPr>
            <p:ph sz="quarter" idx="1"/>
          </p:nvPr>
        </p:nvSpPr>
        <p:spPr/>
        <p:txBody>
          <a:bodyPr/>
          <a:lstStyle/>
          <a:p>
            <a:r>
              <a:rPr lang="en-US" dirty="0" smtClean="0"/>
              <a:t>Introduction</a:t>
            </a:r>
          </a:p>
          <a:p>
            <a:r>
              <a:rPr lang="en-US" dirty="0" smtClean="0"/>
              <a:t>Problem definition and proposed solution</a:t>
            </a:r>
          </a:p>
          <a:p>
            <a:r>
              <a:rPr lang="en-US" dirty="0" smtClean="0"/>
              <a:t>Scope of project</a:t>
            </a:r>
          </a:p>
          <a:p>
            <a:r>
              <a:rPr lang="en-US" dirty="0" smtClean="0"/>
              <a:t>Hardware and software requirements</a:t>
            </a:r>
          </a:p>
          <a:p>
            <a:r>
              <a:rPr lang="en-US" dirty="0" smtClean="0"/>
              <a:t>Timeline duration and expected deliverables</a:t>
            </a:r>
          </a:p>
          <a:p>
            <a:endParaRPr lang="en-US" dirty="0" smtClean="0"/>
          </a:p>
          <a:p>
            <a:endParaRPr lang="en-IN" dirty="0"/>
          </a:p>
        </p:txBody>
      </p:sp>
      <p:sp>
        <p:nvSpPr>
          <p:cNvPr id="6" name="Footer Placeholder 4"/>
          <p:cNvSpPr>
            <a:spLocks noGrp="1"/>
          </p:cNvSpPr>
          <p:nvPr>
            <p:ph type="ftr" sz="quarter" idx="11"/>
          </p:nvPr>
        </p:nvSpPr>
        <p:spPr>
          <a:xfrm>
            <a:off x="914400" y="6172200"/>
            <a:ext cx="5889848" cy="457200"/>
          </a:xfrm>
        </p:spPr>
        <p:txBody>
          <a:bodyPr/>
          <a:lstStyle/>
          <a:p>
            <a:r>
              <a:rPr lang="en-US" dirty="0" smtClean="0"/>
              <a:t>PGDAC, CDAC Mumbai 		</a:t>
            </a:r>
            <a:r>
              <a:rPr lang="en-US" dirty="0" smtClean="0"/>
              <a:t>	</a:t>
            </a:r>
            <a:r>
              <a:rPr lang="en-US" dirty="0" smtClean="0"/>
              <a:t> </a:t>
            </a:r>
            <a:r>
              <a:rPr lang="en-US" dirty="0"/>
              <a:t>E</a:t>
            </a:r>
            <a:r>
              <a:rPr lang="en-IN" dirty="0" err="1"/>
              <a:t>ventima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t>4</a:t>
            </a:fld>
            <a:endParaRPr lang="en-US"/>
          </a:p>
        </p:txBody>
      </p:sp>
      <p:sp>
        <p:nvSpPr>
          <p:cNvPr id="3" name="Content Placeholder 2"/>
          <p:cNvSpPr>
            <a:spLocks noGrp="1"/>
          </p:cNvSpPr>
          <p:nvPr>
            <p:ph sz="quarter" idx="1"/>
          </p:nvPr>
        </p:nvSpPr>
        <p:spPr/>
        <p:txBody>
          <a:bodyPr>
            <a:normAutofit/>
          </a:bodyPr>
          <a:lstStyle/>
          <a:p>
            <a:r>
              <a:rPr lang="en-IN" dirty="0"/>
              <a:t>People now a days are busy in their work life. They don’t have time to plan their event entirely. So our website integrates solution to those problems at a single place by providing all required services. The project </a:t>
            </a:r>
            <a:r>
              <a:rPr lang="en-IN" dirty="0" err="1"/>
              <a:t>Eventima</a:t>
            </a:r>
            <a:r>
              <a:rPr lang="en-IN" dirty="0"/>
              <a:t> is made to brings the customer on one platform for booking of event management .The user can book an event according to his needs , user can choose type service he/she wants and can get the service by vendors. The User can select the venue, type of food to be served, type of decoration as per their budgets. Admin can add all the details of the vendors (Venue, Catering, Decoration) .</a:t>
            </a:r>
          </a:p>
          <a:p>
            <a:endParaRPr lang="en-US" dirty="0" smtClean="0"/>
          </a:p>
        </p:txBody>
      </p:sp>
      <p:sp>
        <p:nvSpPr>
          <p:cNvPr id="7" name="Footer Placeholder 4"/>
          <p:cNvSpPr>
            <a:spLocks noGrp="1"/>
          </p:cNvSpPr>
          <p:nvPr>
            <p:ph type="ftr" sz="quarter" idx="11"/>
          </p:nvPr>
        </p:nvSpPr>
        <p:spPr>
          <a:xfrm>
            <a:off x="914400" y="6172200"/>
            <a:ext cx="5385792" cy="457200"/>
          </a:xfrm>
        </p:spPr>
        <p:txBody>
          <a:bodyPr/>
          <a:lstStyle/>
          <a:p>
            <a:r>
              <a:rPr lang="en-US" dirty="0" smtClean="0"/>
              <a:t>PGDAC, CDAC Mumbai 		</a:t>
            </a:r>
            <a:r>
              <a:rPr lang="en-US" dirty="0" smtClean="0"/>
              <a:t>	</a:t>
            </a:r>
            <a:r>
              <a:rPr lang="en-US" dirty="0" smtClean="0"/>
              <a:t> </a:t>
            </a:r>
            <a:r>
              <a:rPr lang="en-US" dirty="0"/>
              <a:t>E</a:t>
            </a:r>
            <a:r>
              <a:rPr lang="en-IN" dirty="0" err="1"/>
              <a:t>ventima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a:t>
            </a:r>
            <a:r>
              <a:rPr lang="en-US" dirty="0" smtClean="0"/>
              <a:t>definition</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t>5</a:t>
            </a:fld>
            <a:endParaRPr lang="en-US"/>
          </a:p>
        </p:txBody>
      </p:sp>
      <p:sp>
        <p:nvSpPr>
          <p:cNvPr id="3" name="Content Placeholder 2"/>
          <p:cNvSpPr>
            <a:spLocks noGrp="1"/>
          </p:cNvSpPr>
          <p:nvPr>
            <p:ph sz="quarter" idx="1"/>
          </p:nvPr>
        </p:nvSpPr>
        <p:spPr/>
        <p:txBody>
          <a:bodyPr>
            <a:normAutofit/>
          </a:bodyPr>
          <a:lstStyle/>
          <a:p>
            <a:endParaRPr lang="en-IN" dirty="0" smtClean="0"/>
          </a:p>
          <a:p>
            <a:r>
              <a:rPr lang="en-IN" dirty="0" smtClean="0"/>
              <a:t>In </a:t>
            </a:r>
            <a:r>
              <a:rPr lang="en-IN" dirty="0"/>
              <a:t>the existing Event Management  system, users need to waste a lot of time and physical effort in finding the right place for the event and no proper information is provided to the user regarding the event details like food, decoration, and budget. All the information is maintained in records which are difficult to view or modify.</a:t>
            </a:r>
          </a:p>
          <a:p>
            <a:endParaRPr lang="en-US" dirty="0" smtClean="0"/>
          </a:p>
        </p:txBody>
      </p:sp>
      <p:sp>
        <p:nvSpPr>
          <p:cNvPr id="7" name="Footer Placeholder 4"/>
          <p:cNvSpPr>
            <a:spLocks noGrp="1"/>
          </p:cNvSpPr>
          <p:nvPr>
            <p:ph type="ftr" sz="quarter" idx="11"/>
          </p:nvPr>
        </p:nvSpPr>
        <p:spPr>
          <a:xfrm>
            <a:off x="914400" y="6172200"/>
            <a:ext cx="5745832" cy="457200"/>
          </a:xfrm>
        </p:spPr>
        <p:txBody>
          <a:bodyPr/>
          <a:lstStyle/>
          <a:p>
            <a:r>
              <a:rPr lang="en-US" dirty="0" smtClean="0"/>
              <a:t>PGDAC, CDAC Mumbai 		</a:t>
            </a:r>
            <a:r>
              <a:rPr lang="en-US" dirty="0" smtClean="0"/>
              <a:t>	</a:t>
            </a:r>
            <a:r>
              <a:rPr lang="en-US" dirty="0" smtClean="0"/>
              <a:t> </a:t>
            </a:r>
            <a:r>
              <a:rPr lang="en-US" dirty="0"/>
              <a:t>E</a:t>
            </a:r>
            <a:r>
              <a:rPr lang="en-IN" dirty="0" err="1"/>
              <a:t>ventima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t>
            </a:r>
            <a:r>
              <a:rPr lang="en-US" dirty="0"/>
              <a:t>solution</a:t>
            </a:r>
            <a:endParaRPr lang="en-IN" dirty="0"/>
          </a:p>
        </p:txBody>
      </p:sp>
      <p:sp>
        <p:nvSpPr>
          <p:cNvPr id="3" name="Footer Placeholder 2"/>
          <p:cNvSpPr>
            <a:spLocks noGrp="1"/>
          </p:cNvSpPr>
          <p:nvPr>
            <p:ph type="ftr" sz="quarter" idx="11"/>
          </p:nvPr>
        </p:nvSpPr>
        <p:spPr>
          <a:xfrm>
            <a:off x="914400" y="6172200"/>
            <a:ext cx="5169768" cy="457200"/>
          </a:xfrm>
        </p:spPr>
        <p:txBody>
          <a:bodyPr/>
          <a:lstStyle/>
          <a:p>
            <a:r>
              <a:rPr lang="en-US" dirty="0" smtClean="0"/>
              <a:t>SFIT- IT </a:t>
            </a:r>
            <a:r>
              <a:rPr lang="en-US" dirty="0"/>
              <a:t>department                   </a:t>
            </a:r>
            <a:r>
              <a:rPr lang="en-US" dirty="0" smtClean="0"/>
              <a:t>		   </a:t>
            </a:r>
            <a:r>
              <a:rPr lang="en-US" dirty="0"/>
              <a:t>E</a:t>
            </a:r>
            <a:r>
              <a:rPr lang="en-IN" dirty="0" err="1"/>
              <a:t>ventima</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t>6</a:t>
            </a:fld>
            <a:endParaRPr lang="en-US"/>
          </a:p>
        </p:txBody>
      </p:sp>
      <p:sp>
        <p:nvSpPr>
          <p:cNvPr id="5" name="Content Placeholder 4"/>
          <p:cNvSpPr>
            <a:spLocks noGrp="1"/>
          </p:cNvSpPr>
          <p:nvPr>
            <p:ph sz="quarter" idx="1"/>
          </p:nvPr>
        </p:nvSpPr>
        <p:spPr/>
        <p:txBody>
          <a:bodyPr>
            <a:normAutofit lnSpcReduction="10000"/>
          </a:bodyPr>
          <a:lstStyle/>
          <a:p>
            <a:endParaRPr lang="en-IN" dirty="0" smtClean="0"/>
          </a:p>
          <a:p>
            <a:r>
              <a:rPr lang="en-IN" dirty="0"/>
              <a:t>The proposed Event Management system provides a smart way to users in booking the services  for the event. The user can book the services  from anywhere which saves a lot of time and no physical efforts are required. Users can browse through the website to check services provided such as decoration, catering and choose as per their convenience. An exclusive view of events organized earlier is provided in the gallery section. All the details given by users are stored in the database with high-level security which can be checked frequently and can be modified at any time by authorized member of the application.</a:t>
            </a:r>
          </a:p>
          <a:p>
            <a:endParaRPr lang="en-IN" dirty="0"/>
          </a:p>
        </p:txBody>
      </p:sp>
    </p:spTree>
    <p:extLst>
      <p:ext uri="{BB962C8B-B14F-4D97-AF65-F5344CB8AC3E}">
        <p14:creationId xmlns:p14="http://schemas.microsoft.com/office/powerpoint/2010/main" val="227199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project</a:t>
            </a:r>
          </a:p>
        </p:txBody>
      </p:sp>
      <p:sp>
        <p:nvSpPr>
          <p:cNvPr id="4" name="Slide Number Placeholder 3"/>
          <p:cNvSpPr>
            <a:spLocks noGrp="1"/>
          </p:cNvSpPr>
          <p:nvPr>
            <p:ph type="sldNum" sz="quarter" idx="12"/>
          </p:nvPr>
        </p:nvSpPr>
        <p:spPr/>
        <p:txBody>
          <a:bodyPr/>
          <a:lstStyle/>
          <a:p>
            <a:fld id="{CBBC6685-0B53-4B4E-AE18-5FC646DDFD4A}" type="slidenum">
              <a:rPr lang="en-US" smtClean="0"/>
              <a:t>7</a:t>
            </a:fld>
            <a:endParaRPr lang="en-US"/>
          </a:p>
        </p:txBody>
      </p:sp>
      <p:sp>
        <p:nvSpPr>
          <p:cNvPr id="3" name="Content Placeholder 2"/>
          <p:cNvSpPr>
            <a:spLocks noGrp="1"/>
          </p:cNvSpPr>
          <p:nvPr>
            <p:ph sz="quarter" idx="1"/>
          </p:nvPr>
        </p:nvSpPr>
        <p:spPr/>
        <p:txBody>
          <a:bodyPr>
            <a:normAutofit/>
          </a:bodyPr>
          <a:lstStyle/>
          <a:p>
            <a:r>
              <a:rPr lang="en-US" dirty="0"/>
              <a:t>This is an online </a:t>
            </a:r>
            <a:r>
              <a:rPr lang="en-US" dirty="0" err="1" smtClean="0"/>
              <a:t>Eventima</a:t>
            </a:r>
            <a:r>
              <a:rPr lang="en-US" dirty="0" smtClean="0"/>
              <a:t> project </a:t>
            </a:r>
            <a:r>
              <a:rPr lang="en-US" dirty="0"/>
              <a:t>that serves the functionality of an event manager. The system allows only registered users to login and new users are allowed to resister on the application. </a:t>
            </a:r>
            <a:r>
              <a:rPr lang="en-US" dirty="0" smtClean="0"/>
              <a:t>The </a:t>
            </a:r>
            <a:r>
              <a:rPr lang="en-US" dirty="0"/>
              <a:t>project provides most of the </a:t>
            </a:r>
            <a:r>
              <a:rPr lang="en-US" dirty="0" smtClean="0"/>
              <a:t>functionality </a:t>
            </a:r>
            <a:r>
              <a:rPr lang="en-US" dirty="0"/>
              <a:t>required for an event. It allows the user to select from a list of event types. Once the user enters an event type </a:t>
            </a:r>
            <a:r>
              <a:rPr lang="en-US" dirty="0" smtClean="0"/>
              <a:t>the </a:t>
            </a:r>
            <a:r>
              <a:rPr lang="en-US" dirty="0"/>
              <a:t>system then allows the user to select the date and time of event, place and the event equipment’s. All this data is logged in the </a:t>
            </a:r>
            <a:r>
              <a:rPr lang="en-US" dirty="0" smtClean="0"/>
              <a:t>database. </a:t>
            </a:r>
            <a:endParaRPr lang="en-US" dirty="0" smtClean="0"/>
          </a:p>
        </p:txBody>
      </p:sp>
      <p:sp>
        <p:nvSpPr>
          <p:cNvPr id="7" name="Footer Placeholder 4"/>
          <p:cNvSpPr>
            <a:spLocks noGrp="1"/>
          </p:cNvSpPr>
          <p:nvPr>
            <p:ph type="ftr" sz="quarter" idx="11"/>
          </p:nvPr>
        </p:nvSpPr>
        <p:spPr>
          <a:xfrm>
            <a:off x="914400" y="6172200"/>
            <a:ext cx="5529808" cy="457200"/>
          </a:xfrm>
        </p:spPr>
        <p:txBody>
          <a:bodyPr/>
          <a:lstStyle/>
          <a:p>
            <a:r>
              <a:rPr lang="en-US" dirty="0" smtClean="0"/>
              <a:t>PGDAC, CDAC Mumbai 		</a:t>
            </a:r>
            <a:r>
              <a:rPr lang="en-US" dirty="0" smtClean="0"/>
              <a:t>	</a:t>
            </a:r>
            <a:r>
              <a:rPr lang="en-US" dirty="0" smtClean="0"/>
              <a:t>E</a:t>
            </a:r>
            <a:r>
              <a:rPr lang="en-IN" dirty="0" err="1"/>
              <a:t>ventima</a:t>
            </a:r>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a:t>
            </a:r>
            <a:r>
              <a:rPr lang="en-US" dirty="0" smtClean="0"/>
              <a:t>requirements</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t>8</a:t>
            </a:fld>
            <a:endParaRPr lang="en-US"/>
          </a:p>
        </p:txBody>
      </p:sp>
      <p:sp>
        <p:nvSpPr>
          <p:cNvPr id="3" name="Content Placeholder 2"/>
          <p:cNvSpPr>
            <a:spLocks noGrp="1"/>
          </p:cNvSpPr>
          <p:nvPr>
            <p:ph sz="quarter" idx="1"/>
          </p:nvPr>
        </p:nvSpPr>
        <p:spPr/>
        <p:txBody>
          <a:bodyPr>
            <a:normAutofit/>
          </a:bodyPr>
          <a:lstStyle/>
          <a:p>
            <a:endParaRPr lang="en-US" dirty="0" smtClean="0"/>
          </a:p>
          <a:p>
            <a:endParaRPr lang="en-IN" dirty="0" smtClean="0"/>
          </a:p>
          <a:p>
            <a:r>
              <a:rPr lang="en-IN" dirty="0" smtClean="0"/>
              <a:t>  </a:t>
            </a:r>
            <a:r>
              <a:rPr lang="en-IN" dirty="0"/>
              <a:t>Intel CORE i5(Processor).</a:t>
            </a:r>
          </a:p>
          <a:p>
            <a:r>
              <a:rPr lang="en-IN" dirty="0"/>
              <a:t> </a:t>
            </a:r>
            <a:r>
              <a:rPr lang="en-IN" dirty="0" smtClean="0"/>
              <a:t> </a:t>
            </a:r>
            <a:r>
              <a:rPr lang="en-IN" dirty="0"/>
              <a:t>256 MB Ram </a:t>
            </a:r>
          </a:p>
          <a:p>
            <a:r>
              <a:rPr lang="en-IN" dirty="0" smtClean="0"/>
              <a:t>  512 KB Cache Memory </a:t>
            </a:r>
            <a:endParaRPr lang="en-IN" dirty="0"/>
          </a:p>
          <a:p>
            <a:r>
              <a:rPr lang="en-IN" dirty="0" smtClean="0"/>
              <a:t>  </a:t>
            </a:r>
            <a:r>
              <a:rPr lang="en-IN" dirty="0"/>
              <a:t>Hard disk 10 GB </a:t>
            </a:r>
          </a:p>
          <a:p>
            <a:r>
              <a:rPr lang="en-IN" dirty="0">
                <a:sym typeface="Symbol"/>
              </a:rPr>
              <a:t> </a:t>
            </a:r>
            <a:r>
              <a:rPr lang="en-IN" dirty="0" smtClean="0"/>
              <a:t> </a:t>
            </a:r>
            <a:r>
              <a:rPr lang="en-IN" dirty="0"/>
              <a:t>Microsoft Compatible 101 or more Key Board</a:t>
            </a:r>
          </a:p>
          <a:p>
            <a:endParaRPr lang="en-US" dirty="0" smtClean="0"/>
          </a:p>
        </p:txBody>
      </p:sp>
      <p:sp>
        <p:nvSpPr>
          <p:cNvPr id="7" name="Footer Placeholder 4"/>
          <p:cNvSpPr>
            <a:spLocks noGrp="1"/>
          </p:cNvSpPr>
          <p:nvPr>
            <p:ph type="ftr" sz="quarter" idx="11"/>
          </p:nvPr>
        </p:nvSpPr>
        <p:spPr>
          <a:xfrm>
            <a:off x="914400" y="6172200"/>
            <a:ext cx="5673824" cy="457200"/>
          </a:xfrm>
        </p:spPr>
        <p:txBody>
          <a:bodyPr/>
          <a:lstStyle/>
          <a:p>
            <a:r>
              <a:rPr lang="en-US" dirty="0" smtClean="0"/>
              <a:t>PGDAC, CDAC Mumbai 		</a:t>
            </a:r>
            <a:r>
              <a:rPr lang="en-US" dirty="0" smtClean="0"/>
              <a:t>  	</a:t>
            </a:r>
            <a:r>
              <a:rPr lang="en-US" dirty="0" smtClean="0"/>
              <a:t>E</a:t>
            </a:r>
            <a:r>
              <a:rPr lang="en-IN" dirty="0" err="1"/>
              <a:t>ventima</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 </a:t>
            </a:r>
            <a:r>
              <a:rPr lang="en-US" dirty="0" smtClean="0"/>
              <a:t>software requirements </a:t>
            </a:r>
            <a:endParaRPr lang="en-IN" dirty="0"/>
          </a:p>
        </p:txBody>
      </p:sp>
      <p:sp>
        <p:nvSpPr>
          <p:cNvPr id="3" name="Footer Placeholder 2"/>
          <p:cNvSpPr>
            <a:spLocks noGrp="1"/>
          </p:cNvSpPr>
          <p:nvPr>
            <p:ph type="ftr" sz="quarter" idx="11"/>
          </p:nvPr>
        </p:nvSpPr>
        <p:spPr>
          <a:xfrm>
            <a:off x="914400" y="6172200"/>
            <a:ext cx="5169768" cy="457200"/>
          </a:xfrm>
        </p:spPr>
        <p:txBody>
          <a:bodyPr/>
          <a:lstStyle/>
          <a:p>
            <a:r>
              <a:rPr lang="en-US" dirty="0"/>
              <a:t>PGDAC, CDAC Mumbai 	</a:t>
            </a:r>
            <a:r>
              <a:rPr lang="en-US" dirty="0" smtClean="0"/>
              <a:t>		</a:t>
            </a:r>
            <a:r>
              <a:rPr lang="en-US" dirty="0"/>
              <a:t>E</a:t>
            </a:r>
            <a:r>
              <a:rPr lang="en-IN" dirty="0" err="1"/>
              <a:t>ventima</a:t>
            </a:r>
            <a:endParaRPr lang="en-US" dirty="0"/>
          </a:p>
          <a:p>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t>9</a:t>
            </a:fld>
            <a:endParaRPr lang="en-US"/>
          </a:p>
        </p:txBody>
      </p:sp>
      <p:sp>
        <p:nvSpPr>
          <p:cNvPr id="5" name="Content Placeholder 4"/>
          <p:cNvSpPr>
            <a:spLocks noGrp="1"/>
          </p:cNvSpPr>
          <p:nvPr>
            <p:ph sz="quarter" idx="1"/>
          </p:nvPr>
        </p:nvSpPr>
        <p:spPr/>
        <p:txBody>
          <a:bodyPr/>
          <a:lstStyle/>
          <a:p>
            <a:endParaRPr lang="en-IN" dirty="0" smtClean="0"/>
          </a:p>
          <a:p>
            <a:endParaRPr lang="en-IN" dirty="0"/>
          </a:p>
          <a:p>
            <a:r>
              <a:rPr lang="en-IN" dirty="0"/>
              <a:t>Language : Spring Boot,</a:t>
            </a:r>
          </a:p>
          <a:p>
            <a:r>
              <a:rPr lang="en-IN" dirty="0"/>
              <a:t> Angular Database : MySQL</a:t>
            </a:r>
          </a:p>
          <a:p>
            <a:r>
              <a:rPr lang="en-IN" dirty="0"/>
              <a:t> Web Server : Tomcat 	</a:t>
            </a:r>
          </a:p>
          <a:p>
            <a:r>
              <a:rPr lang="en-IN" dirty="0"/>
              <a:t>Operating System :Windows</a:t>
            </a:r>
          </a:p>
          <a:p>
            <a:endParaRPr lang="en-IN" dirty="0"/>
          </a:p>
        </p:txBody>
      </p:sp>
    </p:spTree>
    <p:extLst>
      <p:ext uri="{BB962C8B-B14F-4D97-AF65-F5344CB8AC3E}">
        <p14:creationId xmlns:p14="http://schemas.microsoft.com/office/powerpoint/2010/main" val="3311349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37</TotalTime>
  <Words>577</Words>
  <Application>Microsoft Office PowerPoint</Application>
  <PresentationFormat>On-screen Show (4:3)</PresentationFormat>
  <Paragraphs>75</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PowerPoint Presentation</vt:lpstr>
      <vt:lpstr>Project Team </vt:lpstr>
      <vt:lpstr>Content</vt:lpstr>
      <vt:lpstr>Introduction </vt:lpstr>
      <vt:lpstr>Problem definition</vt:lpstr>
      <vt:lpstr>Proposed solution</vt:lpstr>
      <vt:lpstr>Scope of project</vt:lpstr>
      <vt:lpstr>Hardware requirements</vt:lpstr>
      <vt:lpstr>&amp; software requirements </vt:lpstr>
      <vt:lpstr>Timeline duration and expected deliverables</vt:lpstr>
      <vt:lpstr>Questions??</vt:lpstr>
    </vt:vector>
  </TitlesOfParts>
  <Company>SFIT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Windows User</cp:lastModifiedBy>
  <cp:revision>27</cp:revision>
  <dcterms:created xsi:type="dcterms:W3CDTF">2013-09-17T11:11:00Z</dcterms:created>
  <dcterms:modified xsi:type="dcterms:W3CDTF">2020-11-10T16:29:01Z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