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268" r:id="rId5"/>
    <p:sldId id="269" r:id="rId6"/>
    <p:sldId id="260" r:id="rId7"/>
    <p:sldId id="261" r:id="rId8"/>
    <p:sldId id="262" r:id="rId9"/>
    <p:sldId id="266" r:id="rId10"/>
    <p:sldId id="267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A7872-D52B-4812-8F0F-D8700BD78A7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B197C-0C7A-4433-BBD8-AE519657F5F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F9D-15A3-4F42-A4AC-FD5DCD896512}" type="datetime1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9514-D967-4532-8271-A8D96FD1CDE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F6BB-485D-4067-AB6A-D9F46A28CB8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2F99-C674-430F-9A97-9B082ADD592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F144-A8DD-4A21-A57B-E3C515DE998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0C9D-2254-4025-8D82-98F04A0C8476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DA5C-1005-4380-ADEA-9EA823819E9F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8549-DBA7-414A-B192-0236C4BE6BEA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FFF0-3196-4A4A-9093-6F81F15D6F33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1B28-A004-476D-9CFC-FC6D5F6FF780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63FB-0FCA-4670-916D-973DBD2EA06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3B1B3D-87E8-4467-9EF2-8E5C6635D9F3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BBC6685-0B53-4B4E-AE18-5FC646DDFD4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Date </a:t>
            </a:r>
            <a:r>
              <a:rPr lang="en-US" dirty="0" smtClean="0"/>
              <a:t>of presentation:</a:t>
            </a:r>
            <a:endParaRPr lang="en-US" dirty="0" smtClean="0"/>
          </a:p>
          <a:p>
            <a:pPr defTabSz="914400">
              <a:defRPr/>
            </a:pPr>
            <a:endParaRPr lang="en-US" i="1" dirty="0" smtClean="0"/>
          </a:p>
          <a:p>
            <a:pPr defTabSz="914400">
              <a:defRPr/>
            </a:pPr>
            <a:r>
              <a:rPr lang="en-US" i="1" dirty="0" smtClean="0"/>
              <a:t>Post Graduate Diploma in Advanced Computing (PGDAC)</a:t>
            </a:r>
            <a:r>
              <a:rPr lang="en-US" dirty="0" smtClean="0"/>
              <a:t>, </a:t>
            </a:r>
            <a:endParaRPr lang="en-US" dirty="0"/>
          </a:p>
          <a:p>
            <a:pPr defTabSz="914400">
              <a:defRPr/>
            </a:pPr>
            <a:r>
              <a:rPr lang="en-IN" altLang="en-US" dirty="0" smtClean="0"/>
              <a:t>February 2020</a:t>
            </a:r>
            <a:endParaRPr lang="en-US" dirty="0" smtClean="0"/>
          </a:p>
          <a:p>
            <a:pPr defTabSz="914400">
              <a:defRPr/>
            </a:pPr>
            <a:r>
              <a:rPr lang="en-US" dirty="0" smtClean="0"/>
              <a:t>C-DAC Mumbai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00200"/>
            <a:ext cx="7772400" cy="1165225"/>
          </a:xfrm>
        </p:spPr>
        <p:txBody>
          <a:bodyPr>
            <a:normAutofit/>
          </a:bodyPr>
          <a:lstStyle/>
          <a:p>
            <a:r>
              <a:rPr lang="en-US" dirty="0" smtClean="0"/>
              <a:t>Name of project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Team </a:t>
            </a:r>
            <a:r>
              <a:rPr lang="en-US" sz="1400" dirty="0" smtClean="0"/>
              <a:t>[//Name, Student ID, PL in bold]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 smtClean="0"/>
              <a:t>PGDAC, CDAC Mumbai 		</a:t>
            </a:r>
            <a:r>
              <a:rPr lang="en-US" dirty="0" smtClean="0"/>
              <a:t>Project </a:t>
            </a:r>
            <a:r>
              <a:rPr lang="en-US" dirty="0" smtClean="0"/>
              <a:t>Title                                 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 smtClean="0"/>
          </a:p>
          <a:p>
            <a:r>
              <a:rPr lang="en-US" dirty="0" smtClean="0"/>
              <a:t>Problem definition and proposed solution</a:t>
            </a:r>
            <a:endParaRPr lang="en-US" dirty="0" smtClean="0"/>
          </a:p>
          <a:p>
            <a:r>
              <a:rPr lang="en-US" dirty="0" smtClean="0"/>
              <a:t>Scope of project</a:t>
            </a:r>
            <a:endParaRPr lang="en-US" dirty="0" smtClean="0"/>
          </a:p>
          <a:p>
            <a:r>
              <a:rPr lang="en-US" dirty="0" smtClean="0"/>
              <a:t>Hardware and software requirements</a:t>
            </a:r>
            <a:endParaRPr lang="en-US" dirty="0" smtClean="0"/>
          </a:p>
          <a:p>
            <a:r>
              <a:rPr lang="en-US" dirty="0" smtClean="0"/>
              <a:t>Timeline duration and expected deliverables</a:t>
            </a: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 smtClean="0"/>
              <a:t>PGDAC, CDAC Mumbai 		</a:t>
            </a:r>
            <a:r>
              <a:rPr lang="en-US" dirty="0" smtClean="0"/>
              <a:t>Project </a:t>
            </a:r>
            <a:r>
              <a:rPr lang="en-US" dirty="0" smtClean="0"/>
              <a:t>Title                                 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 smtClean="0"/>
              <a:t>PGDAC, CDAC Mumbai 		</a:t>
            </a:r>
            <a:r>
              <a:rPr lang="en-US" dirty="0" smtClean="0"/>
              <a:t>Project </a:t>
            </a:r>
            <a:r>
              <a:rPr lang="en-US" dirty="0" smtClean="0"/>
              <a:t>Title                  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definition &amp; Proposed </a:t>
            </a:r>
            <a:r>
              <a:rPr lang="en-US" dirty="0" smtClean="0"/>
              <a:t>solution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 smtClean="0"/>
              <a:t>PGDAC, CDAC Mumbai 		</a:t>
            </a:r>
            <a:r>
              <a:rPr lang="en-US" dirty="0" smtClean="0"/>
              <a:t>Project </a:t>
            </a:r>
            <a:r>
              <a:rPr lang="en-US" dirty="0" smtClean="0"/>
              <a:t>Title                  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Scope of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 smtClean="0"/>
              <a:t>PGDAC, CDAC Mumbai 		</a:t>
            </a:r>
            <a:r>
              <a:rPr lang="en-US" dirty="0" smtClean="0"/>
              <a:t>Project </a:t>
            </a:r>
            <a:r>
              <a:rPr lang="en-US" dirty="0" smtClean="0"/>
              <a:t>Title                  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&amp; software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 smtClean="0"/>
              <a:t>PGDAC, CDAC Mumbai 		</a:t>
            </a:r>
            <a:r>
              <a:rPr lang="en-US" dirty="0" smtClean="0"/>
              <a:t>Project </a:t>
            </a:r>
            <a:r>
              <a:rPr lang="en-US" dirty="0" smtClean="0"/>
              <a:t>Title                  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Timeline duration and expected deliverables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 smtClean="0"/>
              <a:t>PGDAC, CDAC Mumbai 		</a:t>
            </a:r>
            <a:r>
              <a:rPr lang="en-US" dirty="0" smtClean="0"/>
              <a:t>Project </a:t>
            </a:r>
            <a:r>
              <a:rPr lang="en-US" dirty="0" smtClean="0"/>
              <a:t>Title                                 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+mj-lt"/>
              </a:rPr>
              <a:t>Thank You!</a:t>
            </a:r>
            <a:endParaRPr lang="en-US" sz="5400" b="1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 smtClean="0"/>
              <a:t>PGDAC, CDAC Mumbai 		</a:t>
            </a:r>
            <a:r>
              <a:rPr lang="en-US" dirty="0" smtClean="0"/>
              <a:t>Project </a:t>
            </a:r>
            <a:r>
              <a:rPr lang="en-US" dirty="0" smtClean="0"/>
              <a:t>Title                  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1027</Words>
  <Application>WPS Presentation</Application>
  <PresentationFormat>On-screen Show (4:3)</PresentationFormat>
  <Paragraphs>67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Wingdings 2</vt:lpstr>
      <vt:lpstr>Perpetua</vt:lpstr>
      <vt:lpstr>Franklin Gothic Book</vt:lpstr>
      <vt:lpstr>Microsoft YaHei</vt:lpstr>
      <vt:lpstr>Arial Unicode MS</vt:lpstr>
      <vt:lpstr>Calibri</vt:lpstr>
      <vt:lpstr>Equity</vt:lpstr>
      <vt:lpstr>Name of project</vt:lpstr>
      <vt:lpstr>Project Team [//Name, Student ID, PL in bold]</vt:lpstr>
      <vt:lpstr>Content</vt:lpstr>
      <vt:lpstr>Introduction </vt:lpstr>
      <vt:lpstr>Problem definition &amp; Proposed solution </vt:lpstr>
      <vt:lpstr>Scope of project</vt:lpstr>
      <vt:lpstr>Hardware &amp; software requirements</vt:lpstr>
      <vt:lpstr>Timeline duration and expected deliverables</vt:lpstr>
      <vt:lpstr>Questions??</vt:lpstr>
    </vt:vector>
  </TitlesOfParts>
  <Company>SFIT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paper</dc:title>
  <dc:creator>mecomp</dc:creator>
  <cp:lastModifiedBy>google1560180650</cp:lastModifiedBy>
  <cp:revision>25</cp:revision>
  <dcterms:created xsi:type="dcterms:W3CDTF">2013-09-17T11:11:00Z</dcterms:created>
  <dcterms:modified xsi:type="dcterms:W3CDTF">2020-10-24T05:01:49Z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