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PartName="/ppt/slides/_rels/slide3.xml.rels" ContentType="application/vnd.openxmlformats-package.relationships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slides/_rels/slide16.xml.rels" ContentType="application/vnd.openxmlformats-package.relationships+xml"/>
  <Override PartName="/ppt/slides/slide16.xml" ContentType="application/vnd.openxmlformats-officedocument.presentationml.slide+xml"/>
  <Override PartName="/ppt/slides/_rels/slide17.xml.rels" ContentType="application/vnd.openxmlformats-package.relationships+xml"/>
  <Override PartName="/ppt/slides/slide17.xml" ContentType="application/vnd.openxmlformats-officedocument.presentationml.slide+xml"/>
  <Override PartName="/ppt/slides/_rels/slide18.xml.rels" ContentType="application/vnd.openxmlformats-package.relationships+xml"/>
  <Override PartName="/ppt/slides/slide18.xml" ContentType="application/vnd.openxmlformats-officedocument.presentationml.slide+xml"/>
  <Override PartName="/ppt/slides/_rels/slide19.xml.rels" ContentType="application/vnd.openxmlformats-package.relationships+xml"/>
  <Override PartName="/ppt/slides/slide19.xml" ContentType="application/vnd.openxmlformats-officedocument.presentationml.slide+xml"/>
  <Override PartName="/ppt/slides/_rels/slide20.xml.rels" ContentType="application/vnd.openxmlformats-package.relationships+xml"/>
  <Override PartName="/ppt/slides/slide20.xml" ContentType="application/vnd.openxmlformats-officedocument.presentationml.slide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slides/_rels/slide22.xml.rels" ContentType="application/vnd.openxmlformats-package.relationships+xml"/>
  <Override PartName="/ppt/slides/slide22.xml" ContentType="application/vnd.openxmlformats-officedocument.presentationml.slide+xml"/>
  <Override PartName="/ppt/slides/_rels/slide23.xml.rels" ContentType="application/vnd.openxmlformats-package.relationships+xml"/>
  <Override PartName="/ppt/slides/slide23.xml" ContentType="application/vnd.openxmlformats-officedocument.presentationml.slide+xml"/>
  <Override PartName="/ppt/slides/_rels/slide24.xml.rels" ContentType="application/vnd.openxmlformats-package.relationships+xml"/>
  <Override PartName="/ppt/slides/slide24.xml" ContentType="application/vnd.openxmlformats-officedocument.presentationml.slide+xml"/>
  <Override PartName="/ppt/slides/_rels/slide25.xml.rels" ContentType="application/vnd.openxmlformats-package.relationships+xml"/>
  <Override PartName="/ppt/slides/slide25.xml" ContentType="application/vnd.openxmlformats-officedocument.presentationml.slide+xml"/>
  <Override PartName="/ppt/slides/_rels/slide26.xml.rels" ContentType="application/vnd.openxmlformats-package.relationships+xml"/>
  <Override PartName="/ppt/slides/slide26.xml" ContentType="application/vnd.openxmlformats-officedocument.presentationml.slide+xml"/>
  <Override PartName="/ppt/slides/_rels/slide27.xml.rels" ContentType="application/vnd.openxmlformats-package.relationships+xml"/>
  <Override PartName="/ppt/slides/slide27.xml" ContentType="application/vnd.openxmlformats-officedocument.presentationml.slide+xml"/>
  <Override PartName="/ppt/slides/_rels/slide28.xml.rels" ContentType="application/vnd.openxmlformats-package.relationships+xml"/>
  <Override PartName="/ppt/slides/slide28.xml" ContentType="application/vnd.openxmlformats-officedocument.presentationml.slide+xml"/>
  <Override PartName="/ppt/slides/_rels/slide29.xml.rels" ContentType="application/vnd.openxmlformats-package.relationships+xml"/>
  <Override PartName="/ppt/slides/slide29.xml" ContentType="application/vnd.openxmlformats-officedocument.presentationml.slide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_rels/slide31.xml.rels" ContentType="application/vnd.openxmlformats-package.relationships+xml"/>
  <Override PartName="/ppt/slides/slide31.xml" ContentType="application/vnd.openxmlformats-officedocument.presentationml.slide+xml"/>
  <Override PartName="/ppt/slides/_rels/slide32.xml.rels" ContentType="application/vnd.openxmlformats-package.relationships+xml"/>
  <Override PartName="/ppt/slides/slide32.xml" ContentType="application/vnd.openxmlformats-officedocument.presentationml.slide+xml"/>
  <Override PartName="/ppt/slides/_rels/slide33.xml.rels" ContentType="application/vnd.openxmlformats-package.relationships+xml"/>
  <Override PartName="/ppt/slides/slide33.xml" ContentType="application/vnd.openxmlformats-officedocument.presentationml.slide+xml"/>
  <Override PartName="/ppt/slides/_rels/slide34.xml.rels" ContentType="application/vnd.openxmlformats-package.relationships+xml"/>
  <Override PartName="/ppt/slides/slide34.xml" ContentType="application/vnd.openxmlformats-officedocument.presentationml.slide+xml"/>
  <Override PartName="/ppt/slides/_rels/slide35.xml.rels" ContentType="application/vnd.openxmlformats-package.relationships+xml"/>
  <Override PartName="/ppt/slides/slide35.xml" ContentType="application/vnd.openxmlformats-officedocument.presentationml.slide+xml"/>
  <Override PartName="/ppt/slides/_rels/slide36.xml.rels" ContentType="application/vnd.openxmlformats-package.relationships+xml"/>
  <Override PartName="/ppt/slides/slide36.xml" ContentType="application/vnd.openxmlformats-officedocument.presentationml.slide+xml"/>
  <Override PartName="/ppt/slides/_rels/slide37.xml.rels" ContentType="application/vnd.openxmlformats-package.relationships+xml"/>
  <Override PartName="/ppt/slides/slide37.xml" ContentType="application/vnd.openxmlformats-officedocument.presentationml.slide+xml"/>
  <Override PartName="/ppt/slides/_rels/slide38.xml.rels" ContentType="application/vnd.openxmlformats-package.relationships+xml"/>
  <Override PartName="/ppt/slides/slide38.xml" ContentType="application/vnd.openxmlformats-officedocument.presentationml.slide+xml"/>
  <Override PartName="/ppt/slides/_rels/slide39.xml.rels" ContentType="application/vnd.openxmlformats-package.relationships+xml"/>
  <Override PartName="/ppt/slides/slide39.xml" ContentType="application/vnd.openxmlformats-officedocument.presentationml.slide+xml"/>
  <Override PartName="/ppt/slides/_rels/slide40.xml.rels" ContentType="application/vnd.openxmlformats-package.relationships+xml"/>
  <Override PartName="/ppt/slides/slide40.xml" ContentType="application/vnd.openxmlformats-officedocument.presentationml.slide+xml"/>
  <Override PartName="/ppt/slides/_rels/slide41.xml.rels" ContentType="application/vnd.openxmlformats-package.relationships+xml"/>
  <Override PartName="/ppt/slides/slide41.xml" ContentType="application/vnd.openxmlformats-officedocument.presentationml.slide+xml"/>
  <Override PartName="/ppt/slides/_rels/slide42.xml.rels" ContentType="application/vnd.openxmlformats-package.relationships+xml"/>
  <Override PartName="/ppt/slides/slide42.xml" ContentType="application/vnd.openxmlformats-officedocument.presentationml.slide+xml"/>
  <Override PartName="/ppt/slides/_rels/slide43.xml.rels" ContentType="application/vnd.openxmlformats-package.relationships+xml"/>
  <Override PartName="/ppt/slides/slide43.xml" ContentType="application/vnd.openxmlformats-officedocument.presentationml.slide+xml"/>
  <Override PartName="/ppt/slides/_rels/slide44.xml.rels" ContentType="application/vnd.openxmlformats-package.relationships+xml"/>
  <Override PartName="/ppt/slides/slide44.xml" ContentType="application/vnd.openxmlformats-officedocument.presentationml.slide+xml"/>
  <Override PartName="/ppt/slides/_rels/slide45.xml.rels" ContentType="application/vnd.openxmlformats-package.relationships+xml"/>
  <Override PartName="/ppt/slides/slide45.xml" ContentType="application/vnd.openxmlformats-officedocument.presentationml.slide+xml"/>
  <Override PartName="/ppt/slides/_rels/slide46.xml.rels" ContentType="application/vnd.openxmlformats-package.relationships+xml"/>
  <Override PartName="/ppt/slides/slide46.xml" ContentType="application/vnd.openxmlformats-officedocument.presentationml.slide+xml"/>
  <Override PartName="/ppt/slides/_rels/slide47.xml.rels" ContentType="application/vnd.openxmlformats-package.relationships+xml"/>
  <Override PartName="/ppt/slides/slide47.xml" ContentType="application/vnd.openxmlformats-officedocument.presentationml.slide+xml"/>
  <Override PartName="/ppt/slides/_rels/slide48.xml.rels" ContentType="application/vnd.openxmlformats-package.relationships+xml"/>
  <Override PartName="/ppt/slides/slide48.xml" ContentType="application/vnd.openxmlformats-officedocument.presentationml.slide+xml"/>
  <Override PartName="/ppt/slides/_rels/slide49.xml.rels" ContentType="application/vnd.openxmlformats-package.relationships+xml"/>
  <Override PartName="/ppt/slides/slide49.xml" ContentType="application/vnd.openxmlformats-officedocument.presentationml.slide+xml"/>
  <Override PartName="/ppt/slides/_rels/slide50.xml.rels" ContentType="application/vnd.openxmlformats-package.relationships+xml"/>
  <Override PartName="/ppt/slides/slide50.xml" ContentType="application/vnd.openxmlformats-officedocument.presentationml.slide+xml"/>
  <Override PartName="/ppt/slides/_rels/slide51.xml.rels" ContentType="application/vnd.openxmlformats-package.relationships+xml"/>
  <Override PartName="/ppt/slides/slide51.xml" ContentType="application/vnd.openxmlformats-officedocument.presentationml.slide+xml"/>
  <Override PartName="/ppt/slides/_rels/slide52.xml.rels" ContentType="application/vnd.openxmlformats-package.relationships+xml"/>
  <Override PartName="/ppt/slides/slide52.xml" ContentType="application/vnd.openxmlformats-officedocument.presentationml.slide+xml"/>
  <Override PartName="/ppt/slides/_rels/slide53.xml.rels" ContentType="application/vnd.openxmlformats-package.relationships+xml"/>
  <Override PartName="/ppt/slides/slide53.xml" ContentType="application/vnd.openxmlformats-officedocument.presentationml.slide+xml"/>
  <Override PartName="/ppt/slides/_rels/slide54.xml.rels" ContentType="application/vnd.openxmlformats-package.relationships+xml"/>
  <Override PartName="/ppt/slides/slide54.xml" ContentType="application/vnd.openxmlformats-officedocument.presentationml.slide+xml"/>
  <Override PartName="/ppt/slides/_rels/slide55.xml.rels" ContentType="application/vnd.openxmlformats-package.relationships+xml"/>
  <Override PartName="/ppt/slides/slide55.xml" ContentType="application/vnd.openxmlformats-officedocument.presentationml.slide+xml"/>
  <Override PartName="/ppt/slides/_rels/slide56.xml.rels" ContentType="application/vnd.openxmlformats-package.relationships+xml"/>
  <Override PartName="/ppt/slides/slide56.xml" ContentType="application/vnd.openxmlformats-officedocument.presentationml.slide+xml"/>
  <Override PartName="/ppt/slides/_rels/slide57.xml.rels" ContentType="application/vnd.openxmlformats-package.relationships+xml"/>
  <Override PartName="/ppt/slides/slide57.xml" ContentType="application/vnd.openxmlformats-officedocument.presentationml.slide+xml"/>
  <Override PartName="/ppt/slides/_rels/slide58.xml.rels" ContentType="application/vnd.openxmlformats-package.relationships+xml"/>
  <Override PartName="/ppt/slides/slide58.xml" ContentType="application/vnd.openxmlformats-officedocument.presentationml.slide+xml"/>
  <Override PartName="/ppt/slides/_rels/slide59.xml.rels" ContentType="application/vnd.openxmlformats-package.relationships+xml"/>
  <Override PartName="/ppt/slides/slide59.xml" ContentType="application/vnd.openxmlformats-officedocument.presentationml.slide+xml"/>
  <Override PartName="/ppt/slides/_rels/slide60.xml.rels" ContentType="application/vnd.openxmlformats-package.relationships+xml"/>
  <Override PartName="/ppt/slides/slide60.xml" ContentType="application/vnd.openxmlformats-officedocument.presentationml.slide+xml"/>
  <Override PartName="/ppt/slides/_rels/slide61.xml.rels" ContentType="application/vnd.openxmlformats-package.relationships+xml"/>
  <Override PartName="/ppt/slides/slide61.xml" ContentType="application/vnd.openxmlformats-officedocument.presentationml.slide+xml"/>
  <Override PartName="/ppt/slides/_rels/slide62.xml.rels" ContentType="application/vnd.openxmlformats-package.relationships+xml"/>
  <Override PartName="/ppt/slides/slide62.xml" ContentType="application/vnd.openxmlformats-officedocument.presentationml.slide+xml"/>
  <Override PartName="/ppt/slides/_rels/slide63.xml.rels" ContentType="application/vnd.openxmlformats-package.relationships+xml"/>
  <Override PartName="/ppt/slides/slide63.xml" ContentType="application/vnd.openxmlformats-officedocument.presentationml.slide+xml"/>
  <Override PartName="/ppt/slides/_rels/slide64.xml.rels" ContentType="application/vnd.openxmlformats-package.relationships+xml"/>
  <Override PartName="/ppt/slides/slide64.xml" ContentType="application/vnd.openxmlformats-officedocument.presentationml.slide+xml"/>
  <Override PartName="/ppt/slides/_rels/slide65.xml.rels" ContentType="application/vnd.openxmlformats-package.relationships+xml"/>
  <Override PartName="/ppt/slides/slide65.xml" ContentType="application/vnd.openxmlformats-officedocument.presentationml.slide+xml"/>
  <Override PartName="/ppt/slides/_rels/slide66.xml.rels" ContentType="application/vnd.openxmlformats-package.relationships+xml"/>
  <Override PartName="/ppt/slides/slide66.xml" ContentType="application/vnd.openxmlformats-officedocument.presentationml.slide+xml"/>
  <Override PartName="/ppt/slides/_rels/slide67.xml.rels" ContentType="application/vnd.openxmlformats-package.relationships+xml"/>
  <Override PartName="/ppt/slides/slide67.xml" ContentType="application/vnd.openxmlformats-officedocument.presentationml.slide+xml"/>
  <Override PartName="/ppt/slides/_rels/slide68.xml.rels" ContentType="application/vnd.openxmlformats-package.relationships+xml"/>
  <Override PartName="/ppt/slides/slide68.xml" ContentType="application/vnd.openxmlformats-officedocument.presentationml.slide+xml"/>
  <Override PartName="/ppt/slides/_rels/slide69.xml.rels" ContentType="application/vnd.openxmlformats-package.relationships+xml"/>
  <Override PartName="/ppt/slides/slide69.xml" ContentType="application/vnd.openxmlformats-officedocument.presentationml.slide+xml"/>
  <Override PartName="/ppt/slides/_rels/slide70.xml.rels" ContentType="application/vnd.openxmlformats-package.relationships+xml"/>
  <Override PartName="/ppt/slides/slide70.xml" ContentType="application/vnd.openxmlformats-officedocument.presentationml.slide+xml"/>
  <Override PartName="/ppt/slides/_rels/slide71.xml.rels" ContentType="application/vnd.openxmlformats-package.relationships+xml"/>
  <Override PartName="/ppt/slides/slide71.xml" ContentType="application/vnd.openxmlformats-officedocument.presentationml.slide+xml"/>
  <Override PartName="/ppt/slides/_rels/slide72.xml.rels" ContentType="application/vnd.openxmlformats-package.relationships+xml"/>
  <Override PartName="/ppt/slides/slide72.xml" ContentType="application/vnd.openxmlformats-officedocument.presentationml.slide+xml"/>
  <Override PartName="/ppt/slides/_rels/slide73.xml.rels" ContentType="application/vnd.openxmlformats-package.relationships+xml"/>
  <Override PartName="/ppt/slides/slide73.xml" ContentType="application/vnd.openxmlformats-officedocument.presentationml.slide+xml"/>
  <Override PartName="/ppt/slides/_rels/slide74.xml.rels" ContentType="application/vnd.openxmlformats-package.relationships+xml"/>
  <Override PartName="/ppt/slides/slide74.xml" ContentType="application/vnd.openxmlformats-officedocument.presentationml.slide+xml"/>
  <Override PartName="/ppt/slides/_rels/slide75.xml.rels" ContentType="application/vnd.openxmlformats-package.relationships+xml"/>
  <Override PartName="/ppt/slides/slide75.xml" ContentType="application/vnd.openxmlformats-officedocument.presentationml.slide+xml"/>
  <Override PartName="/ppt/slides/_rels/slide76.xml.rels" ContentType="application/vnd.openxmlformats-package.relationships+xml"/>
  <Override PartName="/ppt/slides/slide76.xml" ContentType="application/vnd.openxmlformats-officedocument.presentationml.slide+xml"/>
  <Override PartName="/ppt/slides/_rels/slide77.xml.rels" ContentType="application/vnd.openxmlformats-package.relationships+xml"/>
  <Override PartName="/ppt/slides/slide77.xml" ContentType="application/vnd.openxmlformats-officedocument.presentationml.slide+xml"/>
  <Override PartName="/ppt/slides/_rels/slide78.xml.rels" ContentType="application/vnd.openxmlformats-package.relationships+xml"/>
  <Override PartName="/ppt/slides/slide78.xml" ContentType="application/vnd.openxmlformats-officedocument.presentationml.slide+xml"/>
  <Override PartName="/ppt/slides/_rels/slide79.xml.rels" ContentType="application/vnd.openxmlformats-package.relationships+xml"/>
  <Override PartName="/ppt/slides/slide79.xml" ContentType="application/vnd.openxmlformats-officedocument.presentationml.slide+xml"/>
  <Override PartName="/ppt/slides/_rels/slide80.xml.rels" ContentType="application/vnd.openxmlformats-package.relationships+xml"/>
  <Override PartName="/ppt/slides/slide80.xml" ContentType="application/vnd.openxmlformats-officedocument.presentationml.slide+xml"/>
  <Override PartName="/ppt/slides/_rels/slide81.xml.rels" ContentType="application/vnd.openxmlformats-package.relationships+xml"/>
  <Override PartName="/ppt/slides/slide81.xml" ContentType="application/vnd.openxmlformats-officedocument.presentationml.slide+xml"/>
  <Override PartName="/ppt/slides/_rels/slide82.xml.rels" ContentType="application/vnd.openxmlformats-package.relationships+xml"/>
  <Override PartName="/ppt/slides/slide82.xml" ContentType="application/vnd.openxmlformats-officedocument.presentationml.slide+xml"/>
  <Override PartName="/ppt/slides/_rels/slide83.xml.rels" ContentType="application/vnd.openxmlformats-package.relationships+xml"/>
  <Override PartName="/ppt/slides/slide83.xml" ContentType="application/vnd.openxmlformats-officedocument.presentationml.slide+xml"/>
  <Override PartName="/ppt/slides/_rels/slide84.xml.rels" ContentType="application/vnd.openxmlformats-package.relationships+xml"/>
  <Override PartName="/ppt/slides/slide84.xml" ContentType="application/vnd.openxmlformats-officedocument.presentationml.slide+xml"/>
  <Override PartName="/ppt/slides/_rels/slide85.xml.rels" ContentType="application/vnd.openxmlformats-package.relationships+xml"/>
  <Override PartName="/ppt/slides/slide85.xml" ContentType="application/vnd.openxmlformats-officedocument.presentationml.slide+xml"/>
  <Override PartName="/ppt/slides/_rels/slide86.xml.rels" ContentType="application/vnd.openxmlformats-package.relationships+xml"/>
  <Override PartName="/ppt/slides/slide86.xml" ContentType="application/vnd.openxmlformats-officedocument.presentationml.slide+xml"/>
  <Override PartName="/ppt/slides/_rels/slide87.xml.rels" ContentType="application/vnd.openxmlformats-package.relationships+xml"/>
  <Override PartName="/ppt/slides/slide87.xml" ContentType="application/vnd.openxmlformats-officedocument.presentationml.slide+xml"/>
  <Override PartName="/ppt/slides/_rels/slide88.xml.rels" ContentType="application/vnd.openxmlformats-package.relationships+xml"/>
  <Override PartName="/ppt/slides/slide88.xml" ContentType="application/vnd.openxmlformats-officedocument.presentationml.slide+xml"/>
  <Override PartName="/ppt/slides/_rels/slide89.xml.rels" ContentType="application/vnd.openxmlformats-package.relationships+xml"/>
  <Override PartName="/ppt/slides/slide89.xml" ContentType="application/vnd.openxmlformats-officedocument.presentationml.slide+xml"/>
  <Override PartName="/ppt/slides/_rels/slide90.xml.rels" ContentType="application/vnd.openxmlformats-package.relationships+xml"/>
  <Override PartName="/ppt/slides/slide90.xml" ContentType="application/vnd.openxmlformats-officedocument.presentationml.slide+xml"/>
  <Override PartName="/ppt/slides/_rels/slide91.xml.rels" ContentType="application/vnd.openxmlformats-package.relationships+xml"/>
  <Override PartName="/ppt/slides/slide91.xml" ContentType="application/vnd.openxmlformats-officedocument.presentationml.slide+xml"/>
  <Override PartName="/ppt/slides/_rels/slide92.xml.rels" ContentType="application/vnd.openxmlformats-package.relationships+xml"/>
  <Override PartName="/ppt/slides/slide92.xml" ContentType="application/vnd.openxmlformats-officedocument.presentationml.slide+xml"/>
  <Override PartName="/ppt/slides/_rels/slide93.xml.rels" ContentType="application/vnd.openxmlformats-package.relationships+xml"/>
  <Override PartName="/ppt/slides/slide93.xml" ContentType="application/vnd.openxmlformats-officedocument.presentationml.slide+xml"/>
  <Override PartName="/ppt/slides/_rels/slide94.xml.rels" ContentType="application/vnd.openxmlformats-package.relationships+xml"/>
  <Override PartName="/ppt/slides/slide94.xml" ContentType="application/vnd.openxmlformats-officedocument.presentationml.slide+xml"/>
  <Override PartName="/ppt/slides/_rels/slide95.xml.rels" ContentType="application/vnd.openxmlformats-package.relationships+xml"/>
  <Override PartName="/ppt/slides/slide95.xml" ContentType="application/vnd.openxmlformats-officedocument.presentationml.slide+xml"/>
  <Override PartName="/ppt/slides/_rels/slide96.xml.rels" ContentType="application/vnd.openxmlformats-package.relationships+xml"/>
  <Override PartName="/ppt/slides/slide96.xml" ContentType="application/vnd.openxmlformats-officedocument.presentationml.slide+xml"/>
  <Override PartName="/ppt/slides/_rels/slide97.xml.rels" ContentType="application/vnd.openxmlformats-package.relationships+xml"/>
  <Override PartName="/ppt/slides/slide97.xml" ContentType="application/vnd.openxmlformats-officedocument.presentationml.slide+xml"/>
  <Override PartName="/ppt/slides/_rels/slide98.xml.rels" ContentType="application/vnd.openxmlformats-package.relationships+xml"/>
  <Override PartName="/ppt/slides/slide98.xml" ContentType="application/vnd.openxmlformats-officedocument.presentationml.slide+xml"/>
  <Override PartName="/ppt/slides/_rels/slide99.xml.rels" ContentType="application/vnd.openxmlformats-package.relationships+xml"/>
  <Override PartName="/ppt/slides/slide99.xml" ContentType="application/vnd.openxmlformats-officedocument.presentationml.slide+xml"/>
  <Override PartName="/ppt/slides/_rels/slide100.xml.rels" ContentType="application/vnd.openxmlformats-package.relationships+xml"/>
  <Override PartName="/ppt/slides/slide100.xml" ContentType="application/vnd.openxmlformats-officedocument.presentationml.slide+xml"/>
  <Override PartName="/ppt/slides/_rels/slide101.xml.rels" ContentType="application/vnd.openxmlformats-package.relationships+xml"/>
  <Override PartName="/ppt/slides/slide101.xml" ContentType="application/vnd.openxmlformats-officedocument.presentationml.slide+xml"/>
  <Override PartName="/ppt/slides/_rels/slide102.xml.rels" ContentType="application/vnd.openxmlformats-package.relationships+xml"/>
  <Override PartName="/ppt/slides/slide102.xml" ContentType="application/vnd.openxmlformats-officedocument.presentationml.slide+xml"/>
  <Override PartName="/ppt/slides/_rels/slide103.xml.rels" ContentType="application/vnd.openxmlformats-package.relationships+xml"/>
  <Override PartName="/ppt/slides/slide103.xml" ContentType="application/vnd.openxmlformats-officedocument.presentationml.slide+xml"/>
  <Override PartName="/ppt/slides/_rels/slide104.xml.rels" ContentType="application/vnd.openxmlformats-package.relationships+xml"/>
  <Override PartName="/ppt/slides/slide104.xml" ContentType="application/vnd.openxmlformats-officedocument.presentationml.slide+xml"/>
  <Override PartName="/ppt/slides/_rels/slide105.xml.rels" ContentType="application/vnd.openxmlformats-package.relationships+xml"/>
  <Override PartName="/ppt/slides/slide105.xml" ContentType="application/vnd.openxmlformats-officedocument.presentationml.slide+xml"/>
  <Override PartName="/ppt/slides/_rels/slide106.xml.rels" ContentType="application/vnd.openxmlformats-package.relationships+xml"/>
  <Override PartName="/ppt/slides/slide106.xml" ContentType="application/vnd.openxmlformats-officedocument.presentationml.slide+xml"/>
  <Override PartName="/ppt/slides/_rels/slide107.xml.rels" ContentType="application/vnd.openxmlformats-package.relationships+xml"/>
  <Override PartName="/ppt/slides/slide107.xml" ContentType="application/vnd.openxmlformats-officedocument.presentationml.slide+xml"/>
  <Override PartName="/ppt/slides/_rels/slide108.xml.rels" ContentType="application/vnd.openxmlformats-package.relationships+xml"/>
  <Override PartName="/ppt/slides/slide108.xml" ContentType="application/vnd.openxmlformats-officedocument.presentationml.slide+xml"/>
  <Override PartName="/ppt/slides/_rels/slide109.xml.rels" ContentType="application/vnd.openxmlformats-package.relationships+xml"/>
  <Override PartName="/ppt/slides/slide109.xml" ContentType="application/vnd.openxmlformats-officedocument.presentationml.slide+xml"/>
  <Override PartName="/ppt/slides/_rels/slide110.xml.rels" ContentType="application/vnd.openxmlformats-package.relationships+xml"/>
  <Override PartName="/ppt/slides/slide110.xml" ContentType="application/vnd.openxmlformats-officedocument.presentationml.slide+xml"/>
  <Override PartName="/ppt/slides/_rels/slide111.xml.rels" ContentType="application/vnd.openxmlformats-package.relationships+xml"/>
  <Override PartName="/ppt/slides/slide111.xml" ContentType="application/vnd.openxmlformats-officedocument.presentationml.slide+xml"/>
  <Override PartName="/ppt/slides/_rels/slide112.xml.rels" ContentType="application/vnd.openxmlformats-package.relationships+xml"/>
  <Override PartName="/ppt/slides/slide112.xml" ContentType="application/vnd.openxmlformats-officedocument.presentationml.slide+xml"/>
  <Override PartName="/ppt/slides/_rels/slide113.xml.rels" ContentType="application/vnd.openxmlformats-package.relationships+xml"/>
  <Override PartName="/ppt/slides/slide113.xml" ContentType="application/vnd.openxmlformats-officedocument.presentationml.slide+xml"/>
  <Override PartName="/ppt/slides/_rels/slide114.xml.rels" ContentType="application/vnd.openxmlformats-package.relationships+xml"/>
  <Override PartName="/ppt/slides/slide114.xml" ContentType="application/vnd.openxmlformats-officedocument.presentationml.slide+xml"/>
  <Override PartName="/ppt/slides/_rels/slide115.xml.rels" ContentType="application/vnd.openxmlformats-package.relationships+xml"/>
  <Override PartName="/ppt/slides/slide115.xml" ContentType="application/vnd.openxmlformats-officedocument.presentationml.slide+xml"/>
  <Override PartName="/ppt/slides/_rels/slide116.xml.rels" ContentType="application/vnd.openxmlformats-package.relationships+xml"/>
  <Override PartName="/ppt/slides/slide116.xml" ContentType="application/vnd.openxmlformats-officedocument.presentationml.slide+xml"/>
  <Override PartName="/ppt/slides/_rels/slide117.xml.rels" ContentType="application/vnd.openxmlformats-package.relationships+xml"/>
  <Override PartName="/ppt/slides/slide117.xml" ContentType="application/vnd.openxmlformats-officedocument.presentationml.slide+xml"/>
  <Override PartName="/ppt/slides/_rels/slide118.xml.rels" ContentType="application/vnd.openxmlformats-package.relationships+xml"/>
  <Override PartName="/ppt/slides/slide118.xml" ContentType="application/vnd.openxmlformats-officedocument.presentationml.slide+xml"/>
  <Override PartName="/ppt/slides/_rels/slide119.xml.rels" ContentType="application/vnd.openxmlformats-package.relationships+xml"/>
  <Override PartName="/ppt/slides/slide119.xml" ContentType="application/vnd.openxmlformats-officedocument.presentationml.slide+xml"/>
  <Override PartName="/ppt/slides/_rels/slide120.xml.rels" ContentType="application/vnd.openxmlformats-package.relationships+xml"/>
  <Override PartName="/ppt/slides/slide120.xml" ContentType="application/vnd.openxmlformats-officedocument.presentationml.slide+xml"/>
  <Override PartName="/ppt/slides/_rels/slide121.xml.rels" ContentType="application/vnd.openxmlformats-package.relationships+xml"/>
  <Override PartName="/ppt/slides/slide121.xml" ContentType="application/vnd.openxmlformats-officedocument.presentationml.slide+xml"/>
  <Override PartName="/ppt/slides/_rels/slide122.xml.rels" ContentType="application/vnd.openxmlformats-package.relationships+xml"/>
  <Override PartName="/ppt/slides/slide122.xml" ContentType="application/vnd.openxmlformats-officedocument.presentationml.slide+xml"/>
  <Override PartName="/ppt/slides/_rels/slide123.xml.rels" ContentType="application/vnd.openxmlformats-package.relationships+xml"/>
  <Override PartName="/ppt/slides/slide123.xml" ContentType="application/vnd.openxmlformats-officedocument.presentationml.slide+xml"/>
  <Override PartName="/ppt/slides/_rels/slide124.xml.rels" ContentType="application/vnd.openxmlformats-package.relationships+xml"/>
  <Override PartName="/ppt/slides/slide124.xml" ContentType="application/vnd.openxmlformats-officedocument.presentationml.slide+xml"/>
  <Override PartName="/ppt/slides/_rels/slide125.xml.rels" ContentType="application/vnd.openxmlformats-package.relationships+xml"/>
  <Override PartName="/ppt/slides/slide125.xml" ContentType="application/vnd.openxmlformats-officedocument.presentationml.slide+xml"/>
  <Override PartName="/ppt/slides/_rels/slide126.xml.rels" ContentType="application/vnd.openxmlformats-package.relationships+xml"/>
  <Override PartName="/ppt/slides/slide126.xml" ContentType="application/vnd.openxmlformats-officedocument.presentationml.slide+xml"/>
  <Override PartName="/ppt/slides/_rels/slide127.xml.rels" ContentType="application/vnd.openxmlformats-package.relationships+xml"/>
  <Override PartName="/ppt/slides/slide127.xml" ContentType="application/vnd.openxmlformats-officedocument.presentationml.slide+xml"/>
  <Override PartName="/ppt/slides/_rels/slide128.xml.rels" ContentType="application/vnd.openxmlformats-package.relationships+xml"/>
  <Override PartName="/ppt/slides/slide128.xml" ContentType="application/vnd.openxmlformats-officedocument.presentationml.slide+xml"/>
  <Override PartName="/ppt/slides/_rels/slide129.xml.rels" ContentType="application/vnd.openxmlformats-package.relationships+xml"/>
  <Override PartName="/ppt/slides/slide129.xml" ContentType="application/vnd.openxmlformats-officedocument.presentationml.slide+xml"/>
  <Override PartName="/ppt/slides/_rels/slide130.xml.rels" ContentType="application/vnd.openxmlformats-package.relationships+xml"/>
  <Override PartName="/ppt/slides/slide130.xml" ContentType="application/vnd.openxmlformats-officedocument.presentationml.slide+xml"/>
  <Override PartName="/ppt/slides/_rels/slide131.xml.rels" ContentType="application/vnd.openxmlformats-package.relationships+xml"/>
  <Override PartName="/ppt/slides/slide131.xml" ContentType="application/vnd.openxmlformats-officedocument.presentationml.slide+xml"/>
  <Override PartName="/ppt/slides/_rels/slide132.xml.rels" ContentType="application/vnd.openxmlformats-package.relationships+xml"/>
  <Override PartName="/ppt/slides/slide132.xml" ContentType="application/vnd.openxmlformats-officedocument.presentationml.slide+xml"/>
  <Override PartName="/ppt/slides/_rels/slide133.xml.rels" ContentType="application/vnd.openxmlformats-package.relationships+xml"/>
  <Override PartName="/ppt/slides/slide133.xml" ContentType="application/vnd.openxmlformats-officedocument.presentationml.slide+xml"/>
  <Override PartName="/ppt/slides/_rels/slide134.xml.rels" ContentType="application/vnd.openxmlformats-package.relationships+xml"/>
  <Override PartName="/ppt/slides/slide134.xml" ContentType="application/vnd.openxmlformats-officedocument.presentationml.slide+xml"/>
  <Override PartName="/ppt/slides/_rels/slide135.xml.rels" ContentType="application/vnd.openxmlformats-package.relationships+xml"/>
  <Override PartName="/ppt/slides/slide135.xml" ContentType="application/vnd.openxmlformats-officedocument.presentationml.slide+xml"/>
  <Override PartName="/ppt/slides/_rels/slide136.xml.rels" ContentType="application/vnd.openxmlformats-package.relationships+xml"/>
  <Override PartName="/ppt/slides/slide136.xml" ContentType="application/vnd.openxmlformats-officedocument.presentationml.slide+xml"/>
  <Override PartName="/ppt/slides/_rels/slide137.xml.rels" ContentType="application/vnd.openxmlformats-package.relationships+xml"/>
  <Override PartName="/ppt/slides/slide137.xml" ContentType="application/vnd.openxmlformats-officedocument.presentationml.slide+xml"/>
  <Override PartName="/ppt/slides/_rels/slide138.xml.rels" ContentType="application/vnd.openxmlformats-package.relationships+xml"/>
  <Override PartName="/ppt/slides/slide138.xml" ContentType="application/vnd.openxmlformats-officedocument.presentationml.slide+xml"/>
  <Override PartName="/ppt/slides/_rels/slide139.xml.rels" ContentType="application/vnd.openxmlformats-package.relationships+xml"/>
  <Override PartName="/ppt/slides/slide139.xml" ContentType="application/vnd.openxmlformats-officedocument.presentationml.slide+xml"/>
  <Override PartName="/ppt/slides/_rels/slide140.xml.rels" ContentType="application/vnd.openxmlformats-package.relationships+xml"/>
  <Override PartName="/ppt/slides/slide140.xml" ContentType="application/vnd.openxmlformats-officedocument.presentationml.slide+xml"/>
  <Override PartName="/ppt/slides/_rels/slide141.xml.rels" ContentType="application/vnd.openxmlformats-package.relationships+xml"/>
  <Override PartName="/ppt/slides/slide141.xml" ContentType="application/vnd.openxmlformats-officedocument.presentationml.slide+xml"/>
  <Override PartName="/ppt/slides/_rels/slide142.xml.rels" ContentType="application/vnd.openxmlformats-package.relationships+xml"/>
  <Override PartName="/ppt/slides/slide142.xml" ContentType="application/vnd.openxmlformats-officedocument.presentationml.slide+xml"/>
  <Override PartName="/ppt/slides/_rels/slide143.xml.rels" ContentType="application/vnd.openxmlformats-package.relationships+xml"/>
  <Override PartName="/ppt/slides/slide143.xml" ContentType="application/vnd.openxmlformats-officedocument.presentationml.slide+xml"/>
  <Override PartName="/ppt/slides/_rels/slide144.xml.rels" ContentType="application/vnd.openxmlformats-package.relationships+xml"/>
  <Override PartName="/ppt/slides/slide144.xml" ContentType="application/vnd.openxmlformats-officedocument.presentationml.slide+xml"/>
  <Override PartName="/ppt/slides/_rels/slide145.xml.rels" ContentType="application/vnd.openxmlformats-package.relationships+xml"/>
  <Override PartName="/ppt/slides/slide145.xml" ContentType="application/vnd.openxmlformats-officedocument.presentationml.slide+xml"/>
  <Override PartName="/ppt/slides/_rels/slide146.xml.rels" ContentType="application/vnd.openxmlformats-package.relationships+xml"/>
  <Override PartName="/ppt/slides/slide146.xml" ContentType="application/vnd.openxmlformats-officedocument.presentationml.slide+xml"/>
  <Override PartName="/ppt/slides/_rels/slide147.xml.rels" ContentType="application/vnd.openxmlformats-package.relationships+xml"/>
  <Override PartName="/ppt/slides/slide147.xml" ContentType="application/vnd.openxmlformats-officedocument.presentationml.slide+xml"/>
  <Override PartName="/ppt/slides/_rels/slide148.xml.rels" ContentType="application/vnd.openxmlformats-package.relationships+xml"/>
  <Override PartName="/ppt/slides/slide148.xml" ContentType="application/vnd.openxmlformats-officedocument.presentationml.slide+xml"/>
  <Override PartName="/ppt/slides/_rels/slide149.xml.rels" ContentType="application/vnd.openxmlformats-package.relationships+xml"/>
  <Override PartName="/ppt/slides/slide149.xml" ContentType="application/vnd.openxmlformats-officedocument.presentationml.slide+xml"/>
  <Override PartName="/ppt/slides/_rels/slide150.xml.rels" ContentType="application/vnd.openxmlformats-package.relationships+xml"/>
  <Override PartName="/ppt/slides/slide150.xml" ContentType="application/vnd.openxmlformats-officedocument.presentationml.slide+xml"/>
  <Override PartName="/ppt/slides/_rels/slide151.xml.rels" ContentType="application/vnd.openxmlformats-package.relationships+xml"/>
  <Override PartName="/ppt/slides/slide151.xml" ContentType="application/vnd.openxmlformats-officedocument.presentationml.slide+xml"/>
  <Override PartName="/ppt/slides/_rels/slide152.xml.rels" ContentType="application/vnd.openxmlformats-package.relationships+xml"/>
  <Override PartName="/ppt/slides/slide152.xml" ContentType="application/vnd.openxmlformats-officedocument.presentationml.slide+xml"/>
  <Override PartName="/ppt/slides/_rels/slide153.xml.rels" ContentType="application/vnd.openxmlformats-package.relationships+xml"/>
  <Override PartName="/ppt/slides/slide153.xml" ContentType="application/vnd.openxmlformats-officedocument.presentationml.slide+xml"/>
  <Override PartName="/ppt/slides/_rels/slide154.xml.rels" ContentType="application/vnd.openxmlformats-package.relationships+xml"/>
  <Override PartName="/ppt/slides/slide154.xml" ContentType="application/vnd.openxmlformats-officedocument.presentationml.slide+xml"/>
  <Override PartName="/ppt/slides/_rels/slide155.xml.rels" ContentType="application/vnd.openxmlformats-package.relationships+xml"/>
  <Override PartName="/ppt/slides/slide155.xml" ContentType="application/vnd.openxmlformats-officedocument.presentationml.slide+xml"/>
  <Override PartName="/ppt/slides/_rels/slide156.xml.rels" ContentType="application/vnd.openxmlformats-package.relationships+xml"/>
  <Override PartName="/ppt/slides/slide156.xml" ContentType="application/vnd.openxmlformats-officedocument.presentationml.slide+xml"/>
  <Override PartName="/ppt/slides/_rels/slide157.xml.rels" ContentType="application/vnd.openxmlformats-package.relationships+xml"/>
  <Override PartName="/ppt/slides/slide157.xml" ContentType="application/vnd.openxmlformats-officedocument.presentationml.slide+xml"/>
  <Override PartName="/ppt/slides/_rels/slide158.xml.rels" ContentType="application/vnd.openxmlformats-package.relationships+xml"/>
  <Override PartName="/ppt/slides/slide158.xml" ContentType="application/vnd.openxmlformats-officedocument.presentationml.slide+xml"/>
  <Override PartName="/ppt/slides/_rels/slide159.xml.rels" ContentType="application/vnd.openxmlformats-package.relationships+xml"/>
  <Override PartName="/ppt/slides/slide159.xml" ContentType="application/vnd.openxmlformats-officedocument.presentationml.slide+xml"/>
  <Override PartName="/ppt/slides/_rels/slide160.xml.rels" ContentType="application/vnd.openxmlformats-package.relationships+xml"/>
  <Override PartName="/ppt/slides/slide160.xml" ContentType="application/vnd.openxmlformats-officedocument.presentationml.slide+xml"/>
  <Override PartName="/ppt/slides/_rels/slide161.xml.rels" ContentType="application/vnd.openxmlformats-package.relationships+xml"/>
  <Override PartName="/ppt/slides/slide161.xml" ContentType="application/vnd.openxmlformats-officedocument.presentationml.slide+xml"/>
  <Override PartName="/ppt/slides/_rels/slide162.xml.rels" ContentType="application/vnd.openxmlformats-package.relationships+xml"/>
  <Override PartName="/ppt/slides/slide162.xml" ContentType="application/vnd.openxmlformats-officedocument.presentationml.slide+xml"/>
  <Override PartName="/ppt/slides/_rels/slide163.xml.rels" ContentType="application/vnd.openxmlformats-package.relationships+xml"/>
  <Override PartName="/ppt/slides/slide163.xml" ContentType="application/vnd.openxmlformats-officedocument.presentationml.slide+xml"/>
  <Override PartName="/ppt/slides/_rels/slide164.xml.rels" ContentType="application/vnd.openxmlformats-package.relationships+xml"/>
  <Override PartName="/ppt/slides/slide164.xml" ContentType="application/vnd.openxmlformats-officedocument.presentationml.slide+xml"/>
  <Override PartName="/ppt/slides/_rels/slide165.xml.rels" ContentType="application/vnd.openxmlformats-package.relationships+xml"/>
  <Override PartName="/ppt/slides/slide165.xml" ContentType="application/vnd.openxmlformats-officedocument.presentationml.slide+xml"/>
  <Override PartName="/ppt/slides/_rels/slide166.xml.rels" ContentType="application/vnd.openxmlformats-package.relationships+xml"/>
  <Override PartName="/ppt/slides/slide166.xml" ContentType="application/vnd.openxmlformats-officedocument.presentationml.slide+xml"/>
  <Override PartName="/ppt/slides/_rels/slide167.xml.rels" ContentType="application/vnd.openxmlformats-package.relationships+xml"/>
  <Override PartName="/ppt/slides/slide167.xml" ContentType="application/vnd.openxmlformats-officedocument.presentationml.slide+xml"/>
  <Override PartName="/ppt/slides/_rels/slide168.xml.rels" ContentType="application/vnd.openxmlformats-package.relationships+xml"/>
  <Override PartName="/ppt/slides/slide168.xml" ContentType="application/vnd.openxmlformats-officedocument.presentationml.slide+xml"/>
  <Override PartName="/ppt/slides/_rels/slide169.xml.rels" ContentType="application/vnd.openxmlformats-package.relationships+xml"/>
  <Override PartName="/ppt/slides/slide169.xml" ContentType="application/vnd.openxmlformats-officedocument.presentationml.slide+xml"/>
  <Override PartName="/ppt/slides/_rels/slide170.xml.rels" ContentType="application/vnd.openxmlformats-package.relationships+xml"/>
  <Override PartName="/ppt/slides/slide170.xml" ContentType="application/vnd.openxmlformats-officedocument.presentationml.slide+xml"/>
  <Override PartName="/ppt/slides/_rels/slide171.xml.rels" ContentType="application/vnd.openxmlformats-package.relationships+xml"/>
  <Override PartName="/ppt/slides/slide171.xml" ContentType="application/vnd.openxmlformats-officedocument.presentationml.slide+xml"/>
  <Override PartName="/ppt/slides/_rels/slide172.xml.rels" ContentType="application/vnd.openxmlformats-package.relationships+xml"/>
  <Override PartName="/ppt/slides/slide172.xml" ContentType="application/vnd.openxmlformats-officedocument.presentationml.slide+xml"/>
  <Override PartName="/ppt/slides/_rels/slide173.xml.rels" ContentType="application/vnd.openxmlformats-package.relationships+xml"/>
  <Override PartName="/ppt/slides/slide173.xml" ContentType="application/vnd.openxmlformats-officedocument.presentationml.slide+xml"/>
  <Override PartName="/ppt/slides/_rels/slide174.xml.rels" ContentType="application/vnd.openxmlformats-package.relationships+xml"/>
  <Override PartName="/ppt/slides/slide174.xml" ContentType="application/vnd.openxmlformats-officedocument.presentationml.slide+xml"/>
  <Override PartName="/ppt/slides/_rels/slide175.xml.rels" ContentType="application/vnd.openxmlformats-package.relationships+xml"/>
  <Override PartName="/ppt/slides/slide175.xml" ContentType="application/vnd.openxmlformats-officedocument.presentationml.slide+xml"/>
  <Override PartName="/ppt/slides/_rels/slide176.xml.rels" ContentType="application/vnd.openxmlformats-package.relationships+xml"/>
  <Override PartName="/ppt/slides/slide176.xml" ContentType="application/vnd.openxmlformats-officedocument.presentationml.slide+xml"/>
  <Override PartName="/ppt/slides/_rels/slide177.xml.rels" ContentType="application/vnd.openxmlformats-package.relationships+xml"/>
  <Override PartName="/ppt/slides/slide177.xml" ContentType="application/vnd.openxmlformats-officedocument.presentationml.slide+xml"/>
  <Override PartName="/ppt/slides/_rels/slide178.xml.rels" ContentType="application/vnd.openxmlformats-package.relationships+xml"/>
  <Override PartName="/ppt/slides/slide178.xml" ContentType="application/vnd.openxmlformats-officedocument.presentationml.slide+xml"/>
  <Override PartName="/ppt/slides/_rels/slide179.xml.rels" ContentType="application/vnd.openxmlformats-package.relationships+xml"/>
  <Override PartName="/ppt/slides/slide179.xml" ContentType="application/vnd.openxmlformats-officedocument.presentationml.slide+xml"/>
  <Override PartName="/ppt/slides/_rels/slide180.xml.rels" ContentType="application/vnd.openxmlformats-package.relationships+xml"/>
  <Override PartName="/ppt/slides/slide180.xml" ContentType="application/vnd.openxmlformats-officedocument.presentationml.slide+xml"/>
  <Override PartName="/ppt/slides/_rels/slide181.xml.rels" ContentType="application/vnd.openxmlformats-package.relationships+xml"/>
  <Override PartName="/ppt/slides/slide181.xml" ContentType="application/vnd.openxmlformats-officedocument.presentationml.slide+xml"/>
  <Override PartName="/ppt/slides/_rels/slide182.xml.rels" ContentType="application/vnd.openxmlformats-package.relationships+xml"/>
  <Override PartName="/ppt/slides/slide182.xml" ContentType="application/vnd.openxmlformats-officedocument.presentationml.slide+xml"/>
  <Override PartName="/ppt/slides/_rels/slide183.xml.rels" ContentType="application/vnd.openxmlformats-package.relationships+xml"/>
  <Override PartName="/ppt/slides/slide183.xml" ContentType="application/vnd.openxmlformats-officedocument.presentationml.slide+xml"/>
  <Override PartName="/ppt/slides/_rels/slide184.xml.rels" ContentType="application/vnd.openxmlformats-package.relationships+xml"/>
  <Override PartName="/ppt/slides/slide184.xml" ContentType="application/vnd.openxmlformats-officedocument.presentationml.slide+xml"/>
  <Override PartName="/ppt/slides/_rels/slide185.xml.rels" ContentType="application/vnd.openxmlformats-package.relationships+xml"/>
  <Override PartName="/ppt/slides/slide185.xml" ContentType="application/vnd.openxmlformats-officedocument.presentationml.slide+xml"/>
  <Override PartName="/ppt/slides/_rels/slide186.xml.rels" ContentType="application/vnd.openxmlformats-package.relationships+xml"/>
  <Override PartName="/ppt/slides/slide186.xml" ContentType="application/vnd.openxmlformats-officedocument.presentationml.slide+xml"/>
  <Override PartName="/ppt/slides/_rels/slide187.xml.rels" ContentType="application/vnd.openxmlformats-package.relationships+xml"/>
  <Override PartName="/ppt/slides/slide187.xml" ContentType="application/vnd.openxmlformats-officedocument.presentationml.slide+xml"/>
  <Override PartName="/ppt/slides/_rels/slide188.xml.rels" ContentType="application/vnd.openxmlformats-package.relationships+xml"/>
  <Override PartName="/ppt/slides/slide188.xml" ContentType="application/vnd.openxmlformats-officedocument.presentationml.slide+xml"/>
  <Override PartName="/ppt/slides/_rels/slide189.xml.rels" ContentType="application/vnd.openxmlformats-package.relationships+xml"/>
  <Override PartName="/ppt/slides/slide189.xml" ContentType="application/vnd.openxmlformats-officedocument.presentationml.slide+xml"/>
  <Override PartName="/ppt/slides/_rels/slide190.xml.rels" ContentType="application/vnd.openxmlformats-package.relationships+xml"/>
  <Override PartName="/ppt/slides/slide190.xml" ContentType="application/vnd.openxmlformats-officedocument.presentationml.slide+xml"/>
  <Override PartName="/ppt/slides/_rels/slide191.xml.rels" ContentType="application/vnd.openxmlformats-package.relationships+xml"/>
  <Override PartName="/ppt/slides/slide191.xml" ContentType="application/vnd.openxmlformats-officedocument.presentationml.slide+xml"/>
  <Override PartName="/ppt/slides/_rels/slide192.xml.rels" ContentType="application/vnd.openxmlformats-package.relationships+xml"/>
  <Override PartName="/ppt/slides/slide192.xml" ContentType="application/vnd.openxmlformats-officedocument.presentationml.slide+xml"/>
  <Override PartName="/ppt/slides/_rels/slide193.xml.rels" ContentType="application/vnd.openxmlformats-package.relationships+xml"/>
  <Override PartName="/ppt/slides/slide193.xml" ContentType="application/vnd.openxmlformats-officedocument.presentationml.slide+xml"/>
  <Override PartName="/ppt/slides/_rels/slide194.xml.rels" ContentType="application/vnd.openxmlformats-package.relationships+xml"/>
  <Override PartName="/ppt/slides/slide194.xml" ContentType="application/vnd.openxmlformats-officedocument.presentationml.slide+xml"/>
  <Override PartName="/ppt/slides/_rels/slide195.xml.rels" ContentType="application/vnd.openxmlformats-package.relationships+xml"/>
  <Override PartName="/ppt/slides/slide195.xml" ContentType="application/vnd.openxmlformats-officedocument.presentationml.slide+xml"/>
  <Override PartName="/ppt/slides/_rels/slide196.xml.rels" ContentType="application/vnd.openxmlformats-package.relationships+xml"/>
  <Override PartName="/ppt/slides/slide196.xml" ContentType="application/vnd.openxmlformats-officedocument.presentationml.slide+xml"/>
  <Override PartName="/ppt/slides/_rels/slide197.xml.rels" ContentType="application/vnd.openxmlformats-package.relationships+xml"/>
  <Override PartName="/ppt/slides/slide197.xml" ContentType="application/vnd.openxmlformats-officedocument.presentationml.slide+xml"/>
  <Override PartName="/ppt/slides/_rels/slide198.xml.rels" ContentType="application/vnd.openxmlformats-package.relationships+xml"/>
  <Override PartName="/ppt/slides/slide198.xml" ContentType="application/vnd.openxmlformats-officedocument.presentationml.slide+xml"/>
  <Override PartName="/ppt/slides/_rels/slide199.xml.rels" ContentType="application/vnd.openxmlformats-package.relationships+xml"/>
  <Override PartName="/ppt/slides/slide199.xml" ContentType="application/vnd.openxmlformats-officedocument.presentationml.slide+xml"/>
  <Override PartName="/ppt/slides/_rels/slide200.xml.rels" ContentType="application/vnd.openxmlformats-package.relationships+xml"/>
  <Override PartName="/ppt/slides/slide200.xml" ContentType="application/vnd.openxmlformats-officedocument.presentationml.slide+xml"/>
  <Override PartName="/ppt/slides/_rels/slide201.xml.rels" ContentType="application/vnd.openxmlformats-package.relationships+xml"/>
  <Override PartName="/ppt/slides/slide201.xml" ContentType="application/vnd.openxmlformats-officedocument.presentationml.slide+xml"/>
  <Override PartName="/ppt/slides/_rels/slide202.xml.rels" ContentType="application/vnd.openxmlformats-package.relationships+xml"/>
  <Override PartName="/ppt/slides/slide202.xml" ContentType="application/vnd.openxmlformats-officedocument.presentationml.slide+xml"/>
  <Override PartName="/ppt/slides/_rels/slide203.xml.rels" ContentType="application/vnd.openxmlformats-package.relationships+xml"/>
  <Override PartName="/ppt/slides/slide203.xml" ContentType="application/vnd.openxmlformats-officedocument.presentationml.slide+xml"/>
  <Override PartName="/ppt/slides/_rels/slide204.xml.rels" ContentType="application/vnd.openxmlformats-package.relationships+xml"/>
  <Override PartName="/ppt/slides/slide204.xml" ContentType="application/vnd.openxmlformats-officedocument.presentationml.slide+xml"/>
  <Override PartName="/ppt/slides/_rels/slide205.xml.rels" ContentType="application/vnd.openxmlformats-package.relationships+xml"/>
  <Override PartName="/ppt/slides/slide205.xml" ContentType="application/vnd.openxmlformats-officedocument.presentationml.slide+xml"/>
  <Override PartName="/ppt/slides/_rels/slide206.xml.rels" ContentType="application/vnd.openxmlformats-package.relationships+xml"/>
  <Override PartName="/ppt/slides/slide206.xml" ContentType="application/vnd.openxmlformats-officedocument.presentationml.slide+xml"/>
  <Override PartName="/ppt/slides/_rels/slide207.xml.rels" ContentType="application/vnd.openxmlformats-package.relationships+xml"/>
  <Override PartName="/ppt/slides/slide207.xml" ContentType="application/vnd.openxmlformats-officedocument.presentationml.slide+xml"/>
  <Override PartName="/ppt/slides/_rels/slide208.xml.rels" ContentType="application/vnd.openxmlformats-package.relationships+xml"/>
  <Override PartName="/ppt/slides/slide208.xml" ContentType="application/vnd.openxmlformats-officedocument.presentationml.slide+xml"/>
  <Override PartName="/ppt/slides/_rels/slide209.xml.rels" ContentType="application/vnd.openxmlformats-package.relationships+xml"/>
  <Override PartName="/ppt/slides/slide209.xml" ContentType="application/vnd.openxmlformats-officedocument.presentationml.slide+xml"/>
  <Override PartName="/ppt/slides/_rels/slide210.xml.rels" ContentType="application/vnd.openxmlformats-package.relationships+xml"/>
  <Override PartName="/ppt/slides/slide210.xml" ContentType="application/vnd.openxmlformats-officedocument.presentationml.slide+xml"/>
  <Override PartName="/ppt/slides/_rels/slide211.xml.rels" ContentType="application/vnd.openxmlformats-package.relationships+xml"/>
  <Override PartName="/ppt/slides/slide211.xml" ContentType="application/vnd.openxmlformats-officedocument.presentationml.slide+xml"/>
  <Override PartName="/ppt/slides/_rels/slide212.xml.rels" ContentType="application/vnd.openxmlformats-package.relationships+xml"/>
  <Override PartName="/ppt/slides/slide212.xml" ContentType="application/vnd.openxmlformats-officedocument.presentationml.slide+xml"/>
  <Override PartName="/ppt/slides/_rels/slide213.xml.rels" ContentType="application/vnd.openxmlformats-package.relationships+xml"/>
  <Override PartName="/ppt/slides/slide213.xml" ContentType="application/vnd.openxmlformats-officedocument.presentationml.slide+xml"/>
  <Override PartName="/ppt/slides/_rels/slide214.xml.rels" ContentType="application/vnd.openxmlformats-package.relationships+xml"/>
  <Override PartName="/ppt/slides/slide214.xml" ContentType="application/vnd.openxmlformats-officedocument.presentationml.slide+xml"/>
  <Override PartName="/ppt/slides/_rels/slide215.xml.rels" ContentType="application/vnd.openxmlformats-package.relationships+xml"/>
  <Override PartName="/ppt/slides/slide215.xml" ContentType="application/vnd.openxmlformats-officedocument.presentationml.slide+xml"/>
  <Override PartName="/ppt/slides/_rels/slide216.xml.rels" ContentType="application/vnd.openxmlformats-package.relationships+xml"/>
  <Override PartName="/ppt/slides/slide216.xml" ContentType="application/vnd.openxmlformats-officedocument.presentationml.slide+xml"/>
  <Override PartName="/ppt/slides/_rels/slide217.xml.rels" ContentType="application/vnd.openxmlformats-package.relationships+xml"/>
  <Override PartName="/ppt/slides/slide217.xml" ContentType="application/vnd.openxmlformats-officedocument.presentationml.slide+xml"/>
  <Override PartName="/ppt/slides/_rels/slide218.xml.rels" ContentType="application/vnd.openxmlformats-package.relationships+xml"/>
  <Override PartName="/ppt/slides/slide218.xml" ContentType="application/vnd.openxmlformats-officedocument.presentationml.slide+xml"/>
  <Override PartName="/ppt/slides/_rels/slide219.xml.rels" ContentType="application/vnd.openxmlformats-package.relationships+xml"/>
  <Override PartName="/ppt/slides/slide219.xml" ContentType="application/vnd.openxmlformats-officedocument.presentationml.slide+xml"/>
  <Override PartName="/ppt/slides/_rels/slide220.xml.rels" ContentType="application/vnd.openxmlformats-package.relationships+xml"/>
  <Override PartName="/ppt/slides/slide220.xml" ContentType="application/vnd.openxmlformats-officedocument.presentationml.slide+xml"/>
  <Override PartName="/ppt/slides/_rels/slide221.xml.rels" ContentType="application/vnd.openxmlformats-package.relationships+xml"/>
  <Override PartName="/ppt/slides/slide221.xml" ContentType="application/vnd.openxmlformats-officedocument.presentationml.slide+xml"/>
  <Override PartName="/ppt/slides/_rels/slide222.xml.rels" ContentType="application/vnd.openxmlformats-package.relationships+xml"/>
  <Override PartName="/ppt/slides/slide222.xml" ContentType="application/vnd.openxmlformats-officedocument.presentationml.slide+xml"/>
  <Override PartName="/ppt/slides/_rels/slide223.xml.rels" ContentType="application/vnd.openxmlformats-package.relationships+xml"/>
  <Override PartName="/ppt/slides/slide223.xml" ContentType="application/vnd.openxmlformats-officedocument.presentationml.slide+xml"/>
  <Override PartName="/ppt/slides/_rels/slide224.xml.rels" ContentType="application/vnd.openxmlformats-package.relationships+xml"/>
  <Override PartName="/ppt/slides/slide224.xml" ContentType="application/vnd.openxmlformats-officedocument.presentationml.slide+xml"/>
  <Override PartName="/ppt/slides/_rels/slide225.xml.rels" ContentType="application/vnd.openxmlformats-package.relationships+xml"/>
  <Override PartName="/ppt/slides/slide225.xml" ContentType="application/vnd.openxmlformats-officedocument.presentationml.slide+xml"/>
  <Override PartName="/ppt/slides/_rels/slide226.xml.rels" ContentType="application/vnd.openxmlformats-package.relationships+xml"/>
  <Override PartName="/ppt/slides/slide226.xml" ContentType="application/vnd.openxmlformats-officedocument.presentationml.slide+xml"/>
  <Override PartName="/ppt/slides/_rels/slide227.xml.rels" ContentType="application/vnd.openxmlformats-package.relationships+xml"/>
  <Override PartName="/ppt/slides/slide227.xml" ContentType="application/vnd.openxmlformats-officedocument.presentationml.slide+xml"/>
  <Override PartName="/ppt/slides/_rels/slide228.xml.rels" ContentType="application/vnd.openxmlformats-package.relationships+xml"/>
  <Override PartName="/ppt/slides/slide228.xml" ContentType="application/vnd.openxmlformats-officedocument.presentationml.slide+xml"/>
  <Override PartName="/ppt/slides/_rels/slide229.xml.rels" ContentType="application/vnd.openxmlformats-package.relationships+xml"/>
  <Override PartName="/ppt/slides/slide229.xml" ContentType="application/vnd.openxmlformats-officedocument.presentationml.slide+xml"/>
  <Override PartName="/ppt/slides/_rels/slide230.xml.rels" ContentType="application/vnd.openxmlformats-package.relationships+xml"/>
  <Override PartName="/ppt/slides/slide230.xml" ContentType="application/vnd.openxmlformats-officedocument.presentationml.slide+xml"/>
  <Override PartName="/ppt/slides/_rels/slide231.xml.rels" ContentType="application/vnd.openxmlformats-package.relationships+xml"/>
  <Override PartName="/ppt/slides/slide231.xml" ContentType="application/vnd.openxmlformats-officedocument.presentationml.slide+xml"/>
  <Override PartName="/ppt/slides/_rels/slide232.xml.rels" ContentType="application/vnd.openxmlformats-package.relationships+xml"/>
  <Override PartName="/ppt/slides/slide232.xml" ContentType="application/vnd.openxmlformats-officedocument.presentationml.slide+xml"/>
  <Override PartName="/ppt/slides/_rels/slide233.xml.rels" ContentType="application/vnd.openxmlformats-package.relationships+xml"/>
  <Override PartName="/ppt/slides/slide233.xml" ContentType="application/vnd.openxmlformats-officedocument.presentationml.slide+xml"/>
  <Override PartName="/ppt/slides/_rels/slide234.xml.rels" ContentType="application/vnd.openxmlformats-package.relationships+xml"/>
  <Override PartName="/ppt/slides/slide234.xml" ContentType="application/vnd.openxmlformats-officedocument.presentationml.slide+xml"/>
  <Override PartName="/ppt/slides/_rels/slide235.xml.rels" ContentType="application/vnd.openxmlformats-package.relationships+xml"/>
  <Override PartName="/ppt/slides/slide235.xml" ContentType="application/vnd.openxmlformats-officedocument.presentationml.slide+xml"/>
  <Override PartName="/ppt/slides/_rels/slide236.xml.rels" ContentType="application/vnd.openxmlformats-package.relationships+xml"/>
  <Override PartName="/ppt/slides/slide236.xml" ContentType="application/vnd.openxmlformats-officedocument.presentationml.slide+xml"/>
  <Override PartName="/ppt/slides/_rels/slide237.xml.rels" ContentType="application/vnd.openxmlformats-package.relationships+xml"/>
  <Override PartName="/ppt/slides/slide237.xml" ContentType="application/vnd.openxmlformats-officedocument.presentationml.slide+xml"/>
  <Override PartName="/ppt/slides/_rels/slide238.xml.rels" ContentType="application/vnd.openxmlformats-package.relationships+xml"/>
  <Override PartName="/ppt/slides/slide238.xml" ContentType="application/vnd.openxmlformats-officedocument.presentationml.slide+xml"/>
  <Override PartName="/ppt/slides/_rels/slide239.xml.rels" ContentType="application/vnd.openxmlformats-package.relationships+xml"/>
  <Override PartName="/ppt/slides/slide239.xml" ContentType="application/vnd.openxmlformats-officedocument.presentationml.slide+xml"/>
  <Override PartName="/ppt/slides/_rels/slide240.xml.rels" ContentType="application/vnd.openxmlformats-package.relationships+xml"/>
  <Override PartName="/ppt/slides/slide240.xml" ContentType="application/vnd.openxmlformats-officedocument.presentationml.slide+xml"/>
  <Override PartName="/ppt/slides/_rels/slide241.xml.rels" ContentType="application/vnd.openxmlformats-package.relationships+xml"/>
  <Override PartName="/ppt/slides/slide241.xml" ContentType="application/vnd.openxmlformats-officedocument.presentationml.slide+xml"/>
  <Override PartName="/ppt/slides/_rels/slide242.xml.rels" ContentType="application/vnd.openxmlformats-package.relationships+xml"/>
  <Override PartName="/ppt/slides/slide242.xml" ContentType="application/vnd.openxmlformats-officedocument.presentationml.slide+xml"/>
  <Override PartName="/ppt/slides/_rels/slide243.xml.rels" ContentType="application/vnd.openxmlformats-package.relationships+xml"/>
  <Override PartName="/ppt/slides/slide243.xml" ContentType="application/vnd.openxmlformats-officedocument.presentationml.slide+xml"/>
  <Override PartName="/ppt/slides/_rels/slide244.xml.rels" ContentType="application/vnd.openxmlformats-package.relationships+xml"/>
  <Override PartName="/ppt/slides/slide244.xml" ContentType="application/vnd.openxmlformats-officedocument.presentationml.slide+xml"/>
  <Override PartName="/ppt/slides/_rels/slide245.xml.rels" ContentType="application/vnd.openxmlformats-package.relationships+xml"/>
  <Override PartName="/ppt/slides/slide245.xml" ContentType="application/vnd.openxmlformats-officedocument.presentationml.slide+xml"/>
  <Override PartName="/ppt/slides/_rels/slide246.xml.rels" ContentType="application/vnd.openxmlformats-package.relationships+xml"/>
  <Override PartName="/ppt/slides/slide246.xml" ContentType="application/vnd.openxmlformats-officedocument.presentationml.slide+xml"/>
  <Override PartName="/ppt/slides/_rels/slide247.xml.rels" ContentType="application/vnd.openxmlformats-package.relationships+xml"/>
  <Override PartName="/ppt/slides/slide247.xml" ContentType="application/vnd.openxmlformats-officedocument.presentationml.slide+xml"/>
  <Override PartName="/ppt/slides/_rels/slide248.xml.rels" ContentType="application/vnd.openxmlformats-package.relationships+xml"/>
  <Override PartName="/ppt/slides/slide248.xml" ContentType="application/vnd.openxmlformats-officedocument.presentationml.slide+xml"/>
  <Override PartName="/ppt/slides/_rels/slide249.xml.rels" ContentType="application/vnd.openxmlformats-package.relationships+xml"/>
  <Override PartName="/ppt/slides/slide249.xml" ContentType="application/vnd.openxmlformats-officedocument.presentationml.slide+xml"/>
  <Override PartName="/ppt/slides/_rels/slide250.xml.rels" ContentType="application/vnd.openxmlformats-package.relationships+xml"/>
  <Override PartName="/ppt/slides/slide250.xml" ContentType="application/vnd.openxmlformats-officedocument.presentationml.slide+xml"/>
  <Override PartName="/ppt/slides/_rels/slide251.xml.rels" ContentType="application/vnd.openxmlformats-package.relationships+xml"/>
  <Override PartName="/ppt/slides/slide251.xml" ContentType="application/vnd.openxmlformats-officedocument.presentationml.slide+xml"/>
  <Override PartName="/ppt/slides/_rels/slide252.xml.rels" ContentType="application/vnd.openxmlformats-package.relationships+xml"/>
  <Override PartName="/ppt/slides/slide252.xml" ContentType="application/vnd.openxmlformats-officedocument.presentationml.slide+xml"/>
  <Override PartName="/ppt/slides/_rels/slide253.xml.rels" ContentType="application/vnd.openxmlformats-package.relationships+xml"/>
  <Override PartName="/ppt/slides/slide253.xml" ContentType="application/vnd.openxmlformats-officedocument.presentationml.slide+xml"/>
  <Override PartName="/ppt/slides/_rels/slide254.xml.rels" ContentType="application/vnd.openxmlformats-package.relationships+xml"/>
  <Override PartName="/ppt/slides/slide254.xml" ContentType="application/vnd.openxmlformats-officedocument.presentationml.slide+xml"/>
  <Override PartName="/ppt/slides/_rels/slide255.xml.rels" ContentType="application/vnd.openxmlformats-package.relationships+xml"/>
  <Override PartName="/ppt/slides/slide255.xml" ContentType="application/vnd.openxmlformats-officedocument.presentationml.slide+xml"/>
  <Override PartName="/ppt/slides/_rels/slide256.xml.rels" ContentType="application/vnd.openxmlformats-package.relationships+xml"/>
  <Override PartName="/ppt/slides/slide256.xml" ContentType="application/vnd.openxmlformats-officedocument.presentationml.slide+xml"/>
  <Override PartName="/ppt/slides/_rels/slide257.xml.rels" ContentType="application/vnd.openxmlformats-package.relationships+xml"/>
  <Override PartName="/ppt/slides/slide257.xml" ContentType="application/vnd.openxmlformats-officedocument.presentationml.slide+xml"/>
  <Override PartName="/ppt/slides/_rels/slide258.xml.rels" ContentType="application/vnd.openxmlformats-package.relationships+xml"/>
  <Override PartName="/ppt/slides/slide258.xml" ContentType="application/vnd.openxmlformats-officedocument.presentationml.slide+xml"/>
  <Override PartName="/ppt/slides/_rels/slide259.xml.rels" ContentType="application/vnd.openxmlformats-package.relationships+xml"/>
  <Override PartName="/ppt/slides/slide259.xml" ContentType="application/vnd.openxmlformats-officedocument.presentationml.slide+xml"/>
  <Override PartName="/ppt/slides/_rels/slide260.xml.rels" ContentType="application/vnd.openxmlformats-package.relationships+xml"/>
  <Override PartName="/ppt/slides/slide260.xml" ContentType="application/vnd.openxmlformats-officedocument.presentationml.slide+xml"/>
  <Override PartName="/ppt/slides/_rels/slide261.xml.rels" ContentType="application/vnd.openxmlformats-package.relationships+xml"/>
  <Override PartName="/ppt/slides/slide261.xml" ContentType="application/vnd.openxmlformats-officedocument.presentationml.slide+xml"/>
  <Override PartName="/ppt/slides/_rels/slide262.xml.rels" ContentType="application/vnd.openxmlformats-package.relationships+xml"/>
  <Override PartName="/ppt/slides/slide262.xml" ContentType="application/vnd.openxmlformats-officedocument.presentationml.slide+xml"/>
  <Override PartName="/ppt/slides/_rels/slide263.xml.rels" ContentType="application/vnd.openxmlformats-package.relationships+xml"/>
  <Override PartName="/ppt/slides/slide263.xml" ContentType="application/vnd.openxmlformats-officedocument.presentationml.slide+xml"/>
  <Override PartName="/ppt/slides/_rels/slide264.xml.rels" ContentType="application/vnd.openxmlformats-package.relationships+xml"/>
  <Override PartName="/ppt/slides/slide264.xml" ContentType="application/vnd.openxmlformats-officedocument.presentationml.slide+xml"/>
  <Override PartName="/ppt/slides/_rels/slide265.xml.rels" ContentType="application/vnd.openxmlformats-package.relationships+xml"/>
  <Override PartName="/ppt/slides/slide265.xml" ContentType="application/vnd.openxmlformats-officedocument.presentationml.slide+xml"/>
  <Override PartName="/ppt/slides/_rels/slide266.xml.rels" ContentType="application/vnd.openxmlformats-package.relationships+xml"/>
  <Override PartName="/ppt/slides/slide266.xml" ContentType="application/vnd.openxmlformats-officedocument.presentationml.slide+xml"/>
  <Override PartName="/ppt/slides/_rels/slide267.xml.rels" ContentType="application/vnd.openxmlformats-package.relationships+xml"/>
  <Override PartName="/ppt/slides/slide267.xml" ContentType="application/vnd.openxmlformats-officedocument.presentationml.slide+xml"/>
  <Override PartName="/ppt/slides/_rels/slide268.xml.rels" ContentType="application/vnd.openxmlformats-package.relationships+xml"/>
  <Override PartName="/ppt/slides/slide268.xml" ContentType="application/vnd.openxmlformats-officedocument.presentationml.slide+xml"/>
  <Override PartName="/ppt/slides/_rels/slide269.xml.rels" ContentType="application/vnd.openxmlformats-package.relationships+xml"/>
  <Override PartName="/ppt/slides/slide269.xml" ContentType="application/vnd.openxmlformats-officedocument.presentationml.slide+xml"/>
  <Override PartName="/ppt/slides/_rels/slide270.xml.rels" ContentType="application/vnd.openxmlformats-package.relationships+xml"/>
  <Override PartName="/ppt/slides/slide270.xml" ContentType="application/vnd.openxmlformats-officedocument.presentationml.slide+xml"/>
  <Override PartName="/ppt/slides/_rels/slide271.xml.rels" ContentType="application/vnd.openxmlformats-package.relationships+xml"/>
  <Override PartName="/ppt/slides/slide271.xml" ContentType="application/vnd.openxmlformats-officedocument.presentationml.slide+xml"/>
  <Override PartName="/ppt/slides/_rels/slide272.xml.rels" ContentType="application/vnd.openxmlformats-package.relationships+xml"/>
  <Override PartName="/ppt/slides/slide272.xml" ContentType="application/vnd.openxmlformats-officedocument.presentationml.slide+xml"/>
  <Override PartName="/ppt/slides/_rels/slide273.xml.rels" ContentType="application/vnd.openxmlformats-package.relationships+xml"/>
  <Override PartName="/ppt/slides/slide273.xml" ContentType="application/vnd.openxmlformats-officedocument.presentationml.slide+xml"/>
  <Override PartName="/ppt/slides/_rels/slide274.xml.rels" ContentType="application/vnd.openxmlformats-package.relationships+xml"/>
  <Override PartName="/ppt/slides/slide274.xml" ContentType="application/vnd.openxmlformats-officedocument.presentationml.slide+xml"/>
  <Override PartName="/ppt/slides/_rels/slide275.xml.rels" ContentType="application/vnd.openxmlformats-package.relationships+xml"/>
  <Override PartName="/ppt/slides/slide275.xml" ContentType="application/vnd.openxmlformats-officedocument.presentationml.slide+xml"/>
  <Override PartName="/ppt/slides/_rels/slide276.xml.rels" ContentType="application/vnd.openxmlformats-package.relationships+xml"/>
  <Override PartName="/ppt/slides/slide276.xml" ContentType="application/vnd.openxmlformats-officedocument.presentationml.slide+xml"/>
  <Override PartName="/ppt/slides/_rels/slide277.xml.rels" ContentType="application/vnd.openxmlformats-package.relationships+xml"/>
  <Override PartName="/ppt/slides/slide277.xml" ContentType="application/vnd.openxmlformats-officedocument.presentationml.slide+xml"/>
  <Override PartName="/ppt/slides/_rels/slide278.xml.rels" ContentType="application/vnd.openxmlformats-package.relationships+xml"/>
  <Override PartName="/ppt/slides/slide278.xml" ContentType="application/vnd.openxmlformats-officedocument.presentationml.slide+xml"/>
  <Override PartName="/ppt/slides/_rels/slide279.xml.rels" ContentType="application/vnd.openxmlformats-package.relationships+xml"/>
  <Override PartName="/ppt/slides/slide279.xml" ContentType="application/vnd.openxmlformats-officedocument.presentationml.slide+xml"/>
  <Override PartName="/ppt/slides/_rels/slide280.xml.rels" ContentType="application/vnd.openxmlformats-package.relationships+xml"/>
  <Override PartName="/ppt/slides/slide280.xml" ContentType="application/vnd.openxmlformats-officedocument.presentationml.slide+xml"/>
  <Override PartName="/ppt/slides/_rels/slide281.xml.rels" ContentType="application/vnd.openxmlformats-package.relationships+xml"/>
  <Override PartName="/ppt/slides/slide281.xml" ContentType="application/vnd.openxmlformats-officedocument.presentationml.slide+xml"/>
  <Override PartName="/ppt/slides/_rels/slide282.xml.rels" ContentType="application/vnd.openxmlformats-package.relationships+xml"/>
  <Override PartName="/ppt/slides/slide282.xml" ContentType="application/vnd.openxmlformats-officedocument.presentationml.slide+xml"/>
  <Override PartName="/ppt/slides/_rels/slide283.xml.rels" ContentType="application/vnd.openxmlformats-package.relationships+xml"/>
  <Override PartName="/ppt/slides/slide283.xml" ContentType="application/vnd.openxmlformats-officedocument.presentationml.slide+xml"/>
  <Override PartName="/ppt/slides/_rels/slide284.xml.rels" ContentType="application/vnd.openxmlformats-package.relationships+xml"/>
  <Override PartName="/ppt/slides/slide284.xml" ContentType="application/vnd.openxmlformats-officedocument.presentationml.slide+xml"/>
  <Override PartName="/ppt/slides/_rels/slide285.xml.rels" ContentType="application/vnd.openxmlformats-package.relationships+xml"/>
  <Override PartName="/ppt/slides/slide285.xml" ContentType="application/vnd.openxmlformats-officedocument.presentationml.slide+xml"/>
  <Override PartName="/ppt/slides/_rels/slide286.xml.rels" ContentType="application/vnd.openxmlformats-package.relationships+xml"/>
  <Override PartName="/ppt/slides/slide286.xml" ContentType="application/vnd.openxmlformats-officedocument.presentationml.slide+xml"/>
  <Override PartName="/ppt/slides/_rels/slide287.xml.rels" ContentType="application/vnd.openxmlformats-package.relationships+xml"/>
  <Override PartName="/ppt/slides/slide287.xml" ContentType="application/vnd.openxmlformats-officedocument.presentationml.slid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1012" r:id="rId12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  <p:sldId id="1025" r:id="rId25"/>
    <p:sldId id="1026" r:id="rId26"/>
    <p:sldId id="1027" r:id="rId27"/>
    <p:sldId id="1028" r:id="rId28"/>
    <p:sldId id="1029" r:id="rId29"/>
    <p:sldId id="1030" r:id="rId30"/>
    <p:sldId id="1031" r:id="rId31"/>
    <p:sldId id="1032" r:id="rId32"/>
    <p:sldId id="1033" r:id="rId33"/>
    <p:sldId id="1034" r:id="rId34"/>
    <p:sldId id="1035" r:id="rId35"/>
    <p:sldId id="1036" r:id="rId36"/>
    <p:sldId id="1037" r:id="rId37"/>
    <p:sldId id="1038" r:id="rId38"/>
    <p:sldId id="1039" r:id="rId39"/>
    <p:sldId id="1040" r:id="rId40"/>
    <p:sldId id="1041" r:id="rId41"/>
    <p:sldId id="1042" r:id="rId42"/>
    <p:sldId id="1043" r:id="rId43"/>
    <p:sldId id="1044" r:id="rId44"/>
    <p:sldId id="1045" r:id="rId45"/>
    <p:sldId id="1046" r:id="rId46"/>
    <p:sldId id="1047" r:id="rId47"/>
    <p:sldId id="1048" r:id="rId48"/>
    <p:sldId id="1049" r:id="rId49"/>
    <p:sldId id="1050" r:id="rId50"/>
    <p:sldId id="1051" r:id="rId51"/>
    <p:sldId id="1052" r:id="rId52"/>
    <p:sldId id="1053" r:id="rId53"/>
    <p:sldId id="1054" r:id="rId54"/>
    <p:sldId id="1055" r:id="rId55"/>
    <p:sldId id="1056" r:id="rId56"/>
    <p:sldId id="1057" r:id="rId57"/>
    <p:sldId id="1058" r:id="rId58"/>
    <p:sldId id="1059" r:id="rId59"/>
    <p:sldId id="1060" r:id="rId60"/>
    <p:sldId id="1061" r:id="rId61"/>
    <p:sldId id="1062" r:id="rId62"/>
    <p:sldId id="1063" r:id="rId63"/>
    <p:sldId id="1064" r:id="rId64"/>
    <p:sldId id="1065" r:id="rId65"/>
    <p:sldId id="1066" r:id="rId66"/>
    <p:sldId id="1067" r:id="rId67"/>
    <p:sldId id="1068" r:id="rId68"/>
    <p:sldId id="1069" r:id="rId69"/>
    <p:sldId id="1070" r:id="rId70"/>
    <p:sldId id="1071" r:id="rId71"/>
    <p:sldId id="1072" r:id="rId72"/>
    <p:sldId id="1073" r:id="rId73"/>
    <p:sldId id="1074" r:id="rId74"/>
    <p:sldId id="1075" r:id="rId75"/>
    <p:sldId id="1076" r:id="rId76"/>
    <p:sldId id="1077" r:id="rId77"/>
    <p:sldId id="1078" r:id="rId78"/>
    <p:sldId id="1079" r:id="rId79"/>
    <p:sldId id="1080" r:id="rId80"/>
    <p:sldId id="1081" r:id="rId81"/>
    <p:sldId id="1082" r:id="rId82"/>
    <p:sldId id="1083" r:id="rId83"/>
    <p:sldId id="1084" r:id="rId84"/>
    <p:sldId id="1085" r:id="rId85"/>
    <p:sldId id="1086" r:id="rId86"/>
    <p:sldId id="1087" r:id="rId87"/>
    <p:sldId id="1088" r:id="rId88"/>
    <p:sldId id="1089" r:id="rId89"/>
    <p:sldId id="1090" r:id="rId90"/>
    <p:sldId id="1091" r:id="rId91"/>
    <p:sldId id="1092" r:id="rId92"/>
    <p:sldId id="1093" r:id="rId93"/>
    <p:sldId id="1094" r:id="rId94"/>
    <p:sldId id="1095" r:id="rId95"/>
    <p:sldId id="1096" r:id="rId96"/>
    <p:sldId id="1097" r:id="rId97"/>
    <p:sldId id="1098" r:id="rId98"/>
    <p:sldId id="1099" r:id="rId99"/>
    <p:sldId id="1100" r:id="rId100"/>
    <p:sldId id="1101" r:id="rId101"/>
    <p:sldId id="1102" r:id="rId102"/>
    <p:sldId id="1103" r:id="rId103"/>
    <p:sldId id="1104" r:id="rId104"/>
    <p:sldId id="1105" r:id="rId105"/>
    <p:sldId id="1106" r:id="rId106"/>
    <p:sldId id="1107" r:id="rId107"/>
    <p:sldId id="1108" r:id="rId108"/>
    <p:sldId id="1109" r:id="rId109"/>
    <p:sldId id="1110" r:id="rId110"/>
    <p:sldId id="1111" r:id="rId111"/>
    <p:sldId id="1112" r:id="rId112"/>
    <p:sldId id="1113" r:id="rId113"/>
    <p:sldId id="1114" r:id="rId114"/>
    <p:sldId id="1115" r:id="rId115"/>
    <p:sldId id="1116" r:id="rId116"/>
    <p:sldId id="1117" r:id="rId117"/>
    <p:sldId id="1118" r:id="rId118"/>
    <p:sldId id="1119" r:id="rId119"/>
    <p:sldId id="1120" r:id="rId120"/>
    <p:sldId id="1121" r:id="rId121"/>
    <p:sldId id="1122" r:id="rId122"/>
    <p:sldId id="1123" r:id="rId123"/>
    <p:sldId id="1124" r:id="rId124"/>
    <p:sldId id="1125" r:id="rId125"/>
    <p:sldId id="1126" r:id="rId126"/>
    <p:sldId id="1127" r:id="rId127"/>
    <p:sldId id="1128" r:id="rId128"/>
    <p:sldId id="1129" r:id="rId129"/>
    <p:sldId id="1130" r:id="rId130"/>
    <p:sldId id="1131" r:id="rId131"/>
    <p:sldId id="1132" r:id="rId132"/>
    <p:sldId id="1133" r:id="rId133"/>
    <p:sldId id="1134" r:id="rId134"/>
    <p:sldId id="1135" r:id="rId135"/>
    <p:sldId id="1136" r:id="rId136"/>
    <p:sldId id="1137" r:id="rId137"/>
    <p:sldId id="1138" r:id="rId138"/>
    <p:sldId id="1139" r:id="rId139"/>
    <p:sldId id="1140" r:id="rId140"/>
    <p:sldId id="1141" r:id="rId141"/>
    <p:sldId id="1142" r:id="rId142"/>
    <p:sldId id="1143" r:id="rId143"/>
    <p:sldId id="1144" r:id="rId144"/>
    <p:sldId id="1145" r:id="rId145"/>
    <p:sldId id="1146" r:id="rId146"/>
    <p:sldId id="1147" r:id="rId147"/>
    <p:sldId id="1148" r:id="rId148"/>
    <p:sldId id="1149" r:id="rId149"/>
    <p:sldId id="1150" r:id="rId150"/>
    <p:sldId id="1151" r:id="rId151"/>
    <p:sldId id="1152" r:id="rId152"/>
    <p:sldId id="1153" r:id="rId153"/>
    <p:sldId id="1154" r:id="rId154"/>
    <p:sldId id="1155" r:id="rId155"/>
    <p:sldId id="1156" r:id="rId156"/>
    <p:sldId id="1157" r:id="rId157"/>
    <p:sldId id="1158" r:id="rId158"/>
    <p:sldId id="1159" r:id="rId159"/>
    <p:sldId id="1160" r:id="rId160"/>
    <p:sldId id="1161" r:id="rId161"/>
    <p:sldId id="1162" r:id="rId162"/>
    <p:sldId id="1163" r:id="rId163"/>
    <p:sldId id="1164" r:id="rId164"/>
    <p:sldId id="1165" r:id="rId165"/>
    <p:sldId id="1166" r:id="rId166"/>
    <p:sldId id="1167" r:id="rId167"/>
    <p:sldId id="1168" r:id="rId168"/>
    <p:sldId id="1169" r:id="rId169"/>
    <p:sldId id="1170" r:id="rId170"/>
    <p:sldId id="1171" r:id="rId171"/>
    <p:sldId id="1172" r:id="rId172"/>
    <p:sldId id="1173" r:id="rId173"/>
    <p:sldId id="1174" r:id="rId174"/>
    <p:sldId id="1175" r:id="rId175"/>
    <p:sldId id="1176" r:id="rId176"/>
    <p:sldId id="1177" r:id="rId177"/>
    <p:sldId id="1178" r:id="rId178"/>
    <p:sldId id="1179" r:id="rId179"/>
    <p:sldId id="1180" r:id="rId180"/>
    <p:sldId id="1181" r:id="rId181"/>
    <p:sldId id="1182" r:id="rId182"/>
    <p:sldId id="1183" r:id="rId183"/>
    <p:sldId id="1184" r:id="rId184"/>
    <p:sldId id="1185" r:id="rId185"/>
    <p:sldId id="1186" r:id="rId186"/>
    <p:sldId id="1187" r:id="rId187"/>
    <p:sldId id="1188" r:id="rId188"/>
    <p:sldId id="1189" r:id="rId189"/>
    <p:sldId id="1190" r:id="rId190"/>
    <p:sldId id="1191" r:id="rId191"/>
    <p:sldId id="1192" r:id="rId192"/>
    <p:sldId id="1193" r:id="rId193"/>
    <p:sldId id="1194" r:id="rId194"/>
    <p:sldId id="1195" r:id="rId195"/>
    <p:sldId id="1196" r:id="rId196"/>
    <p:sldId id="1197" r:id="rId197"/>
    <p:sldId id="1198" r:id="rId198"/>
    <p:sldId id="1199" r:id="rId199"/>
    <p:sldId id="1200" r:id="rId200"/>
    <p:sldId id="1201" r:id="rId201"/>
    <p:sldId id="1202" r:id="rId202"/>
    <p:sldId id="1203" r:id="rId203"/>
    <p:sldId id="1204" r:id="rId204"/>
    <p:sldId id="1205" r:id="rId205"/>
    <p:sldId id="1206" r:id="rId206"/>
    <p:sldId id="1207" r:id="rId207"/>
    <p:sldId id="1208" r:id="rId208"/>
    <p:sldId id="1209" r:id="rId209"/>
    <p:sldId id="1210" r:id="rId210"/>
    <p:sldId id="1211" r:id="rId211"/>
    <p:sldId id="1212" r:id="rId212"/>
    <p:sldId id="1213" r:id="rId213"/>
    <p:sldId id="1214" r:id="rId214"/>
    <p:sldId id="1215" r:id="rId215"/>
    <p:sldId id="1216" r:id="rId216"/>
    <p:sldId id="1217" r:id="rId217"/>
    <p:sldId id="1218" r:id="rId218"/>
    <p:sldId id="1219" r:id="rId219"/>
    <p:sldId id="1220" r:id="rId220"/>
    <p:sldId id="1221" r:id="rId221"/>
    <p:sldId id="1222" r:id="rId222"/>
    <p:sldId id="1223" r:id="rId223"/>
    <p:sldId id="1224" r:id="rId224"/>
    <p:sldId id="1225" r:id="rId225"/>
    <p:sldId id="1226" r:id="rId226"/>
    <p:sldId id="1227" r:id="rId227"/>
    <p:sldId id="1228" r:id="rId228"/>
    <p:sldId id="1229" r:id="rId229"/>
    <p:sldId id="1230" r:id="rId230"/>
    <p:sldId id="1231" r:id="rId231"/>
    <p:sldId id="1232" r:id="rId232"/>
    <p:sldId id="1233" r:id="rId233"/>
    <p:sldId id="1234" r:id="rId234"/>
    <p:sldId id="1235" r:id="rId235"/>
    <p:sldId id="1236" r:id="rId236"/>
    <p:sldId id="1237" r:id="rId237"/>
    <p:sldId id="1238" r:id="rId238"/>
    <p:sldId id="1239" r:id="rId239"/>
    <p:sldId id="1240" r:id="rId240"/>
    <p:sldId id="1241" r:id="rId241"/>
    <p:sldId id="1242" r:id="rId242"/>
    <p:sldId id="1243" r:id="rId243"/>
    <p:sldId id="1244" r:id="rId244"/>
    <p:sldId id="1245" r:id="rId245"/>
    <p:sldId id="1246" r:id="rId246"/>
    <p:sldId id="1247" r:id="rId247"/>
    <p:sldId id="1248" r:id="rId248"/>
    <p:sldId id="1249" r:id="rId249"/>
    <p:sldId id="1250" r:id="rId250"/>
    <p:sldId id="1251" r:id="rId251"/>
    <p:sldId id="1252" r:id="rId252"/>
    <p:sldId id="1253" r:id="rId253"/>
    <p:sldId id="1254" r:id="rId254"/>
    <p:sldId id="1255" r:id="rId255"/>
    <p:sldId id="1256" r:id="rId256"/>
    <p:sldId id="1257" r:id="rId257"/>
    <p:sldId id="1258" r:id="rId258"/>
    <p:sldId id="1259" r:id="rId259"/>
    <p:sldId id="1260" r:id="rId260"/>
    <p:sldId id="1261" r:id="rId261"/>
    <p:sldId id="1262" r:id="rId262"/>
    <p:sldId id="1263" r:id="rId263"/>
    <p:sldId id="1264" r:id="rId264"/>
    <p:sldId id="1265" r:id="rId265"/>
    <p:sldId id="1266" r:id="rId266"/>
    <p:sldId id="1267" r:id="rId267"/>
    <p:sldId id="1268" r:id="rId268"/>
    <p:sldId id="1269" r:id="rId269"/>
    <p:sldId id="1270" r:id="rId270"/>
    <p:sldId id="1271" r:id="rId271"/>
    <p:sldId id="1272" r:id="rId272"/>
    <p:sldId id="1273" r:id="rId273"/>
    <p:sldId id="1274" r:id="rId274"/>
    <p:sldId id="1275" r:id="rId275"/>
    <p:sldId id="1276" r:id="rId276"/>
    <p:sldId id="1277" r:id="rId277"/>
    <p:sldId id="1278" r:id="rId278"/>
    <p:sldId id="1279" r:id="rId279"/>
    <p:sldId id="1280" r:id="rId280"/>
    <p:sldId id="1281" r:id="rId281"/>
    <p:sldId id="1282" r:id="rId282"/>
    <p:sldId id="1283" r:id="rId283"/>
    <p:sldId id="1284" r:id="rId284"/>
    <p:sldId id="1285" r:id="rId285"/>
    <p:sldId id="1286" r:id="rId286"/>
    <p:sldId id="1287" r:id="rId287"/>
    <p:sldId id="1288" r:id="rId288"/>
    <p:sldId id="1289" r:id="rId289"/>
    <p:sldId id="1290" r:id="rId290"/>
    <p:sldId id="1291" r:id="rId291"/>
    <p:sldId id="1292" r:id="rId292"/>
    <p:sldId id="1293" r:id="rId293"/>
    <p:sldId id="1294" r:id="rId294"/>
    <p:sldId id="1295" r:id="rId295"/>
    <p:sldId id="1296" r:id="rId296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slide" Target="slides/slide65.xml"/><Relationship Id="rId75" Type="http://schemas.openxmlformats.org/officeDocument/2006/relationships/slide" Target="slides/slide66.xml"/><Relationship Id="rId76" Type="http://schemas.openxmlformats.org/officeDocument/2006/relationships/slide" Target="slides/slide67.xml"/><Relationship Id="rId77" Type="http://schemas.openxmlformats.org/officeDocument/2006/relationships/slide" Target="slides/slide68.xml"/><Relationship Id="rId78" Type="http://schemas.openxmlformats.org/officeDocument/2006/relationships/slide" Target="slides/slide69.xml"/><Relationship Id="rId79" Type="http://schemas.openxmlformats.org/officeDocument/2006/relationships/slide" Target="slides/slide70.xml"/><Relationship Id="rId80" Type="http://schemas.openxmlformats.org/officeDocument/2006/relationships/slide" Target="slides/slide71.xml"/><Relationship Id="rId81" Type="http://schemas.openxmlformats.org/officeDocument/2006/relationships/slide" Target="slides/slide72.xml"/><Relationship Id="rId82" Type="http://schemas.openxmlformats.org/officeDocument/2006/relationships/slide" Target="slides/slide73.xml"/><Relationship Id="rId83" Type="http://schemas.openxmlformats.org/officeDocument/2006/relationships/slide" Target="slides/slide74.xml"/><Relationship Id="rId84" Type="http://schemas.openxmlformats.org/officeDocument/2006/relationships/slide" Target="slides/slide75.xml"/><Relationship Id="rId85" Type="http://schemas.openxmlformats.org/officeDocument/2006/relationships/slide" Target="slides/slide76.xml"/><Relationship Id="rId86" Type="http://schemas.openxmlformats.org/officeDocument/2006/relationships/slide" Target="slides/slide77.xml"/><Relationship Id="rId87" Type="http://schemas.openxmlformats.org/officeDocument/2006/relationships/slide" Target="slides/slide78.xml"/><Relationship Id="rId88" Type="http://schemas.openxmlformats.org/officeDocument/2006/relationships/slide" Target="slides/slide79.xml"/><Relationship Id="rId89" Type="http://schemas.openxmlformats.org/officeDocument/2006/relationships/slide" Target="slides/slide80.xml"/><Relationship Id="rId90" Type="http://schemas.openxmlformats.org/officeDocument/2006/relationships/slide" Target="slides/slide81.xml"/><Relationship Id="rId91" Type="http://schemas.openxmlformats.org/officeDocument/2006/relationships/slide" Target="slides/slide82.xml"/><Relationship Id="rId92" Type="http://schemas.openxmlformats.org/officeDocument/2006/relationships/slide" Target="slides/slide83.xml"/><Relationship Id="rId93" Type="http://schemas.openxmlformats.org/officeDocument/2006/relationships/slide" Target="slides/slide84.xml"/><Relationship Id="rId94" Type="http://schemas.openxmlformats.org/officeDocument/2006/relationships/slide" Target="slides/slide85.xml"/><Relationship Id="rId95" Type="http://schemas.openxmlformats.org/officeDocument/2006/relationships/slide" Target="slides/slide86.xml"/><Relationship Id="rId96" Type="http://schemas.openxmlformats.org/officeDocument/2006/relationships/slide" Target="slides/slide87.xml"/><Relationship Id="rId97" Type="http://schemas.openxmlformats.org/officeDocument/2006/relationships/slide" Target="slides/slide88.xml"/><Relationship Id="rId98" Type="http://schemas.openxmlformats.org/officeDocument/2006/relationships/slide" Target="slides/slide89.xml"/><Relationship Id="rId99" Type="http://schemas.openxmlformats.org/officeDocument/2006/relationships/slide" Target="slides/slide90.xml"/><Relationship Id="rId100" Type="http://schemas.openxmlformats.org/officeDocument/2006/relationships/slide" Target="slides/slide91.xml"/><Relationship Id="rId101" Type="http://schemas.openxmlformats.org/officeDocument/2006/relationships/slide" Target="slides/slide92.xml"/><Relationship Id="rId102" Type="http://schemas.openxmlformats.org/officeDocument/2006/relationships/slide" Target="slides/slide93.xml"/><Relationship Id="rId103" Type="http://schemas.openxmlformats.org/officeDocument/2006/relationships/slide" Target="slides/slide94.xml"/><Relationship Id="rId104" Type="http://schemas.openxmlformats.org/officeDocument/2006/relationships/slide" Target="slides/slide95.xml"/><Relationship Id="rId105" Type="http://schemas.openxmlformats.org/officeDocument/2006/relationships/slide" Target="slides/slide96.xml"/><Relationship Id="rId106" Type="http://schemas.openxmlformats.org/officeDocument/2006/relationships/slide" Target="slides/slide97.xml"/><Relationship Id="rId107" Type="http://schemas.openxmlformats.org/officeDocument/2006/relationships/slide" Target="slides/slide98.xml"/><Relationship Id="rId108" Type="http://schemas.openxmlformats.org/officeDocument/2006/relationships/slide" Target="slides/slide99.xml"/><Relationship Id="rId109" Type="http://schemas.openxmlformats.org/officeDocument/2006/relationships/slide" Target="slides/slide100.xml"/><Relationship Id="rId110" Type="http://schemas.openxmlformats.org/officeDocument/2006/relationships/slide" Target="slides/slide101.xml"/><Relationship Id="rId111" Type="http://schemas.openxmlformats.org/officeDocument/2006/relationships/slide" Target="slides/slide102.xml"/><Relationship Id="rId112" Type="http://schemas.openxmlformats.org/officeDocument/2006/relationships/slide" Target="slides/slide103.xml"/><Relationship Id="rId113" Type="http://schemas.openxmlformats.org/officeDocument/2006/relationships/slide" Target="slides/slide104.xml"/><Relationship Id="rId114" Type="http://schemas.openxmlformats.org/officeDocument/2006/relationships/slide" Target="slides/slide105.xml"/><Relationship Id="rId115" Type="http://schemas.openxmlformats.org/officeDocument/2006/relationships/slide" Target="slides/slide106.xml"/><Relationship Id="rId116" Type="http://schemas.openxmlformats.org/officeDocument/2006/relationships/slide" Target="slides/slide107.xml"/><Relationship Id="rId117" Type="http://schemas.openxmlformats.org/officeDocument/2006/relationships/slide" Target="slides/slide108.xml"/><Relationship Id="rId118" Type="http://schemas.openxmlformats.org/officeDocument/2006/relationships/slide" Target="slides/slide109.xml"/><Relationship Id="rId119" Type="http://schemas.openxmlformats.org/officeDocument/2006/relationships/slide" Target="slides/slide110.xml"/><Relationship Id="rId120" Type="http://schemas.openxmlformats.org/officeDocument/2006/relationships/slide" Target="slides/slide111.xml"/><Relationship Id="rId121" Type="http://schemas.openxmlformats.org/officeDocument/2006/relationships/slide" Target="slides/slide112.xml"/><Relationship Id="rId122" Type="http://schemas.openxmlformats.org/officeDocument/2006/relationships/slide" Target="slides/slide113.xml"/><Relationship Id="rId123" Type="http://schemas.openxmlformats.org/officeDocument/2006/relationships/slide" Target="slides/slide114.xml"/><Relationship Id="rId124" Type="http://schemas.openxmlformats.org/officeDocument/2006/relationships/slide" Target="slides/slide115.xml"/><Relationship Id="rId125" Type="http://schemas.openxmlformats.org/officeDocument/2006/relationships/slide" Target="slides/slide116.xml"/><Relationship Id="rId126" Type="http://schemas.openxmlformats.org/officeDocument/2006/relationships/slide" Target="slides/slide117.xml"/><Relationship Id="rId127" Type="http://schemas.openxmlformats.org/officeDocument/2006/relationships/slide" Target="slides/slide118.xml"/><Relationship Id="rId128" Type="http://schemas.openxmlformats.org/officeDocument/2006/relationships/slide" Target="slides/slide119.xml"/><Relationship Id="rId129" Type="http://schemas.openxmlformats.org/officeDocument/2006/relationships/slide" Target="slides/slide120.xml"/><Relationship Id="rId130" Type="http://schemas.openxmlformats.org/officeDocument/2006/relationships/slide" Target="slides/slide121.xml"/><Relationship Id="rId131" Type="http://schemas.openxmlformats.org/officeDocument/2006/relationships/slide" Target="slides/slide122.xml"/><Relationship Id="rId132" Type="http://schemas.openxmlformats.org/officeDocument/2006/relationships/slide" Target="slides/slide123.xml"/><Relationship Id="rId133" Type="http://schemas.openxmlformats.org/officeDocument/2006/relationships/slide" Target="slides/slide124.xml"/><Relationship Id="rId134" Type="http://schemas.openxmlformats.org/officeDocument/2006/relationships/slide" Target="slides/slide125.xml"/><Relationship Id="rId135" Type="http://schemas.openxmlformats.org/officeDocument/2006/relationships/slide" Target="slides/slide126.xml"/><Relationship Id="rId136" Type="http://schemas.openxmlformats.org/officeDocument/2006/relationships/slide" Target="slides/slide127.xml"/><Relationship Id="rId137" Type="http://schemas.openxmlformats.org/officeDocument/2006/relationships/slide" Target="slides/slide128.xml"/><Relationship Id="rId138" Type="http://schemas.openxmlformats.org/officeDocument/2006/relationships/slide" Target="slides/slide129.xml"/><Relationship Id="rId139" Type="http://schemas.openxmlformats.org/officeDocument/2006/relationships/slide" Target="slides/slide130.xml"/><Relationship Id="rId140" Type="http://schemas.openxmlformats.org/officeDocument/2006/relationships/slide" Target="slides/slide131.xml"/><Relationship Id="rId141" Type="http://schemas.openxmlformats.org/officeDocument/2006/relationships/slide" Target="slides/slide132.xml"/><Relationship Id="rId142" Type="http://schemas.openxmlformats.org/officeDocument/2006/relationships/slide" Target="slides/slide133.xml"/><Relationship Id="rId143" Type="http://schemas.openxmlformats.org/officeDocument/2006/relationships/slide" Target="slides/slide134.xml"/><Relationship Id="rId144" Type="http://schemas.openxmlformats.org/officeDocument/2006/relationships/slide" Target="slides/slide135.xml"/><Relationship Id="rId145" Type="http://schemas.openxmlformats.org/officeDocument/2006/relationships/slide" Target="slides/slide136.xml"/><Relationship Id="rId146" Type="http://schemas.openxmlformats.org/officeDocument/2006/relationships/slide" Target="slides/slide137.xml"/><Relationship Id="rId147" Type="http://schemas.openxmlformats.org/officeDocument/2006/relationships/slide" Target="slides/slide138.xml"/><Relationship Id="rId148" Type="http://schemas.openxmlformats.org/officeDocument/2006/relationships/slide" Target="slides/slide139.xml"/><Relationship Id="rId149" Type="http://schemas.openxmlformats.org/officeDocument/2006/relationships/slide" Target="slides/slide140.xml"/><Relationship Id="rId150" Type="http://schemas.openxmlformats.org/officeDocument/2006/relationships/slide" Target="slides/slide141.xml"/><Relationship Id="rId151" Type="http://schemas.openxmlformats.org/officeDocument/2006/relationships/slide" Target="slides/slide142.xml"/><Relationship Id="rId152" Type="http://schemas.openxmlformats.org/officeDocument/2006/relationships/slide" Target="slides/slide143.xml"/><Relationship Id="rId153" Type="http://schemas.openxmlformats.org/officeDocument/2006/relationships/slide" Target="slides/slide144.xml"/><Relationship Id="rId154" Type="http://schemas.openxmlformats.org/officeDocument/2006/relationships/slide" Target="slides/slide145.xml"/><Relationship Id="rId155" Type="http://schemas.openxmlformats.org/officeDocument/2006/relationships/slide" Target="slides/slide146.xml"/><Relationship Id="rId156" Type="http://schemas.openxmlformats.org/officeDocument/2006/relationships/slide" Target="slides/slide147.xml"/><Relationship Id="rId157" Type="http://schemas.openxmlformats.org/officeDocument/2006/relationships/slide" Target="slides/slide148.xml"/><Relationship Id="rId158" Type="http://schemas.openxmlformats.org/officeDocument/2006/relationships/slide" Target="slides/slide149.xml"/><Relationship Id="rId159" Type="http://schemas.openxmlformats.org/officeDocument/2006/relationships/slide" Target="slides/slide150.xml"/><Relationship Id="rId160" Type="http://schemas.openxmlformats.org/officeDocument/2006/relationships/slide" Target="slides/slide151.xml"/><Relationship Id="rId161" Type="http://schemas.openxmlformats.org/officeDocument/2006/relationships/slide" Target="slides/slide152.xml"/><Relationship Id="rId162" Type="http://schemas.openxmlformats.org/officeDocument/2006/relationships/slide" Target="slides/slide153.xml"/><Relationship Id="rId163" Type="http://schemas.openxmlformats.org/officeDocument/2006/relationships/slide" Target="slides/slide154.xml"/><Relationship Id="rId164" Type="http://schemas.openxmlformats.org/officeDocument/2006/relationships/slide" Target="slides/slide155.xml"/><Relationship Id="rId165" Type="http://schemas.openxmlformats.org/officeDocument/2006/relationships/slide" Target="slides/slide156.xml"/><Relationship Id="rId166" Type="http://schemas.openxmlformats.org/officeDocument/2006/relationships/slide" Target="slides/slide157.xml"/><Relationship Id="rId167" Type="http://schemas.openxmlformats.org/officeDocument/2006/relationships/slide" Target="slides/slide158.xml"/><Relationship Id="rId168" Type="http://schemas.openxmlformats.org/officeDocument/2006/relationships/slide" Target="slides/slide159.xml"/><Relationship Id="rId169" Type="http://schemas.openxmlformats.org/officeDocument/2006/relationships/slide" Target="slides/slide160.xml"/><Relationship Id="rId170" Type="http://schemas.openxmlformats.org/officeDocument/2006/relationships/slide" Target="slides/slide161.xml"/><Relationship Id="rId171" Type="http://schemas.openxmlformats.org/officeDocument/2006/relationships/slide" Target="slides/slide162.xml"/><Relationship Id="rId172" Type="http://schemas.openxmlformats.org/officeDocument/2006/relationships/slide" Target="slides/slide163.xml"/><Relationship Id="rId173" Type="http://schemas.openxmlformats.org/officeDocument/2006/relationships/slide" Target="slides/slide164.xml"/><Relationship Id="rId174" Type="http://schemas.openxmlformats.org/officeDocument/2006/relationships/slide" Target="slides/slide165.xml"/><Relationship Id="rId175" Type="http://schemas.openxmlformats.org/officeDocument/2006/relationships/slide" Target="slides/slide166.xml"/><Relationship Id="rId176" Type="http://schemas.openxmlformats.org/officeDocument/2006/relationships/slide" Target="slides/slide167.xml"/><Relationship Id="rId177" Type="http://schemas.openxmlformats.org/officeDocument/2006/relationships/slide" Target="slides/slide168.xml"/><Relationship Id="rId178" Type="http://schemas.openxmlformats.org/officeDocument/2006/relationships/slide" Target="slides/slide169.xml"/><Relationship Id="rId179" Type="http://schemas.openxmlformats.org/officeDocument/2006/relationships/slide" Target="slides/slide170.xml"/><Relationship Id="rId180" Type="http://schemas.openxmlformats.org/officeDocument/2006/relationships/slide" Target="slides/slide171.xml"/><Relationship Id="rId181" Type="http://schemas.openxmlformats.org/officeDocument/2006/relationships/slide" Target="slides/slide172.xml"/><Relationship Id="rId182" Type="http://schemas.openxmlformats.org/officeDocument/2006/relationships/slide" Target="slides/slide173.xml"/><Relationship Id="rId183" Type="http://schemas.openxmlformats.org/officeDocument/2006/relationships/slide" Target="slides/slide174.xml"/><Relationship Id="rId184" Type="http://schemas.openxmlformats.org/officeDocument/2006/relationships/slide" Target="slides/slide175.xml"/><Relationship Id="rId185" Type="http://schemas.openxmlformats.org/officeDocument/2006/relationships/slide" Target="slides/slide176.xml"/><Relationship Id="rId186" Type="http://schemas.openxmlformats.org/officeDocument/2006/relationships/slide" Target="slides/slide177.xml"/><Relationship Id="rId187" Type="http://schemas.openxmlformats.org/officeDocument/2006/relationships/slide" Target="slides/slide178.xml"/><Relationship Id="rId188" Type="http://schemas.openxmlformats.org/officeDocument/2006/relationships/slide" Target="slides/slide179.xml"/><Relationship Id="rId189" Type="http://schemas.openxmlformats.org/officeDocument/2006/relationships/slide" Target="slides/slide180.xml"/><Relationship Id="rId190" Type="http://schemas.openxmlformats.org/officeDocument/2006/relationships/slide" Target="slides/slide181.xml"/><Relationship Id="rId191" Type="http://schemas.openxmlformats.org/officeDocument/2006/relationships/slide" Target="slides/slide182.xml"/><Relationship Id="rId192" Type="http://schemas.openxmlformats.org/officeDocument/2006/relationships/slide" Target="slides/slide183.xml"/><Relationship Id="rId193" Type="http://schemas.openxmlformats.org/officeDocument/2006/relationships/slide" Target="slides/slide184.xml"/><Relationship Id="rId194" Type="http://schemas.openxmlformats.org/officeDocument/2006/relationships/slide" Target="slides/slide185.xml"/><Relationship Id="rId195" Type="http://schemas.openxmlformats.org/officeDocument/2006/relationships/slide" Target="slides/slide186.xml"/><Relationship Id="rId196" Type="http://schemas.openxmlformats.org/officeDocument/2006/relationships/slide" Target="slides/slide187.xml"/><Relationship Id="rId197" Type="http://schemas.openxmlformats.org/officeDocument/2006/relationships/slide" Target="slides/slide188.xml"/><Relationship Id="rId198" Type="http://schemas.openxmlformats.org/officeDocument/2006/relationships/slide" Target="slides/slide189.xml"/><Relationship Id="rId199" Type="http://schemas.openxmlformats.org/officeDocument/2006/relationships/slide" Target="slides/slide190.xml"/><Relationship Id="rId200" Type="http://schemas.openxmlformats.org/officeDocument/2006/relationships/slide" Target="slides/slide191.xml"/><Relationship Id="rId201" Type="http://schemas.openxmlformats.org/officeDocument/2006/relationships/slide" Target="slides/slide192.xml"/><Relationship Id="rId202" Type="http://schemas.openxmlformats.org/officeDocument/2006/relationships/slide" Target="slides/slide193.xml"/><Relationship Id="rId203" Type="http://schemas.openxmlformats.org/officeDocument/2006/relationships/slide" Target="slides/slide194.xml"/><Relationship Id="rId204" Type="http://schemas.openxmlformats.org/officeDocument/2006/relationships/slide" Target="slides/slide195.xml"/><Relationship Id="rId205" Type="http://schemas.openxmlformats.org/officeDocument/2006/relationships/slide" Target="slides/slide196.xml"/><Relationship Id="rId206" Type="http://schemas.openxmlformats.org/officeDocument/2006/relationships/slide" Target="slides/slide197.xml"/><Relationship Id="rId207" Type="http://schemas.openxmlformats.org/officeDocument/2006/relationships/slide" Target="slides/slide198.xml"/><Relationship Id="rId208" Type="http://schemas.openxmlformats.org/officeDocument/2006/relationships/slide" Target="slides/slide199.xml"/><Relationship Id="rId209" Type="http://schemas.openxmlformats.org/officeDocument/2006/relationships/slide" Target="slides/slide200.xml"/><Relationship Id="rId210" Type="http://schemas.openxmlformats.org/officeDocument/2006/relationships/slide" Target="slides/slide201.xml"/><Relationship Id="rId211" Type="http://schemas.openxmlformats.org/officeDocument/2006/relationships/slide" Target="slides/slide202.xml"/><Relationship Id="rId212" Type="http://schemas.openxmlformats.org/officeDocument/2006/relationships/slide" Target="slides/slide203.xml"/><Relationship Id="rId213" Type="http://schemas.openxmlformats.org/officeDocument/2006/relationships/slide" Target="slides/slide204.xml"/><Relationship Id="rId214" Type="http://schemas.openxmlformats.org/officeDocument/2006/relationships/slide" Target="slides/slide205.xml"/><Relationship Id="rId215" Type="http://schemas.openxmlformats.org/officeDocument/2006/relationships/slide" Target="slides/slide206.xml"/><Relationship Id="rId216" Type="http://schemas.openxmlformats.org/officeDocument/2006/relationships/slide" Target="slides/slide207.xml"/><Relationship Id="rId217" Type="http://schemas.openxmlformats.org/officeDocument/2006/relationships/slide" Target="slides/slide208.xml"/><Relationship Id="rId218" Type="http://schemas.openxmlformats.org/officeDocument/2006/relationships/slide" Target="slides/slide209.xml"/><Relationship Id="rId219" Type="http://schemas.openxmlformats.org/officeDocument/2006/relationships/slide" Target="slides/slide210.xml"/><Relationship Id="rId220" Type="http://schemas.openxmlformats.org/officeDocument/2006/relationships/slide" Target="slides/slide211.xml"/><Relationship Id="rId221" Type="http://schemas.openxmlformats.org/officeDocument/2006/relationships/slide" Target="slides/slide212.xml"/><Relationship Id="rId222" Type="http://schemas.openxmlformats.org/officeDocument/2006/relationships/slide" Target="slides/slide213.xml"/><Relationship Id="rId223" Type="http://schemas.openxmlformats.org/officeDocument/2006/relationships/slide" Target="slides/slide214.xml"/><Relationship Id="rId224" Type="http://schemas.openxmlformats.org/officeDocument/2006/relationships/slide" Target="slides/slide215.xml"/><Relationship Id="rId225" Type="http://schemas.openxmlformats.org/officeDocument/2006/relationships/slide" Target="slides/slide216.xml"/><Relationship Id="rId226" Type="http://schemas.openxmlformats.org/officeDocument/2006/relationships/slide" Target="slides/slide217.xml"/><Relationship Id="rId227" Type="http://schemas.openxmlformats.org/officeDocument/2006/relationships/slide" Target="slides/slide218.xml"/><Relationship Id="rId228" Type="http://schemas.openxmlformats.org/officeDocument/2006/relationships/slide" Target="slides/slide219.xml"/><Relationship Id="rId229" Type="http://schemas.openxmlformats.org/officeDocument/2006/relationships/slide" Target="slides/slide220.xml"/><Relationship Id="rId230" Type="http://schemas.openxmlformats.org/officeDocument/2006/relationships/slide" Target="slides/slide221.xml"/><Relationship Id="rId231" Type="http://schemas.openxmlformats.org/officeDocument/2006/relationships/slide" Target="slides/slide222.xml"/><Relationship Id="rId232" Type="http://schemas.openxmlformats.org/officeDocument/2006/relationships/slide" Target="slides/slide223.xml"/><Relationship Id="rId233" Type="http://schemas.openxmlformats.org/officeDocument/2006/relationships/slide" Target="slides/slide224.xml"/><Relationship Id="rId234" Type="http://schemas.openxmlformats.org/officeDocument/2006/relationships/slide" Target="slides/slide225.xml"/><Relationship Id="rId235" Type="http://schemas.openxmlformats.org/officeDocument/2006/relationships/slide" Target="slides/slide226.xml"/><Relationship Id="rId236" Type="http://schemas.openxmlformats.org/officeDocument/2006/relationships/slide" Target="slides/slide227.xml"/><Relationship Id="rId237" Type="http://schemas.openxmlformats.org/officeDocument/2006/relationships/slide" Target="slides/slide228.xml"/><Relationship Id="rId238" Type="http://schemas.openxmlformats.org/officeDocument/2006/relationships/slide" Target="slides/slide229.xml"/><Relationship Id="rId239" Type="http://schemas.openxmlformats.org/officeDocument/2006/relationships/slide" Target="slides/slide230.xml"/><Relationship Id="rId240" Type="http://schemas.openxmlformats.org/officeDocument/2006/relationships/slide" Target="slides/slide231.xml"/><Relationship Id="rId241" Type="http://schemas.openxmlformats.org/officeDocument/2006/relationships/slide" Target="slides/slide232.xml"/><Relationship Id="rId242" Type="http://schemas.openxmlformats.org/officeDocument/2006/relationships/slide" Target="slides/slide233.xml"/><Relationship Id="rId243" Type="http://schemas.openxmlformats.org/officeDocument/2006/relationships/slide" Target="slides/slide234.xml"/><Relationship Id="rId244" Type="http://schemas.openxmlformats.org/officeDocument/2006/relationships/slide" Target="slides/slide235.xml"/><Relationship Id="rId245" Type="http://schemas.openxmlformats.org/officeDocument/2006/relationships/slide" Target="slides/slide236.xml"/><Relationship Id="rId246" Type="http://schemas.openxmlformats.org/officeDocument/2006/relationships/slide" Target="slides/slide237.xml"/><Relationship Id="rId247" Type="http://schemas.openxmlformats.org/officeDocument/2006/relationships/slide" Target="slides/slide238.xml"/><Relationship Id="rId248" Type="http://schemas.openxmlformats.org/officeDocument/2006/relationships/slide" Target="slides/slide239.xml"/><Relationship Id="rId249" Type="http://schemas.openxmlformats.org/officeDocument/2006/relationships/slide" Target="slides/slide240.xml"/><Relationship Id="rId250" Type="http://schemas.openxmlformats.org/officeDocument/2006/relationships/slide" Target="slides/slide241.xml"/><Relationship Id="rId251" Type="http://schemas.openxmlformats.org/officeDocument/2006/relationships/slide" Target="slides/slide242.xml"/><Relationship Id="rId252" Type="http://schemas.openxmlformats.org/officeDocument/2006/relationships/slide" Target="slides/slide243.xml"/><Relationship Id="rId253" Type="http://schemas.openxmlformats.org/officeDocument/2006/relationships/slide" Target="slides/slide244.xml"/><Relationship Id="rId254" Type="http://schemas.openxmlformats.org/officeDocument/2006/relationships/slide" Target="slides/slide245.xml"/><Relationship Id="rId255" Type="http://schemas.openxmlformats.org/officeDocument/2006/relationships/slide" Target="slides/slide246.xml"/><Relationship Id="rId256" Type="http://schemas.openxmlformats.org/officeDocument/2006/relationships/slide" Target="slides/slide247.xml"/><Relationship Id="rId257" Type="http://schemas.openxmlformats.org/officeDocument/2006/relationships/slide" Target="slides/slide248.xml"/><Relationship Id="rId258" Type="http://schemas.openxmlformats.org/officeDocument/2006/relationships/slide" Target="slides/slide249.xml"/><Relationship Id="rId259" Type="http://schemas.openxmlformats.org/officeDocument/2006/relationships/slide" Target="slides/slide250.xml"/><Relationship Id="rId260" Type="http://schemas.openxmlformats.org/officeDocument/2006/relationships/slide" Target="slides/slide251.xml"/><Relationship Id="rId261" Type="http://schemas.openxmlformats.org/officeDocument/2006/relationships/slide" Target="slides/slide252.xml"/><Relationship Id="rId262" Type="http://schemas.openxmlformats.org/officeDocument/2006/relationships/slide" Target="slides/slide253.xml"/><Relationship Id="rId263" Type="http://schemas.openxmlformats.org/officeDocument/2006/relationships/slide" Target="slides/slide254.xml"/><Relationship Id="rId264" Type="http://schemas.openxmlformats.org/officeDocument/2006/relationships/slide" Target="slides/slide255.xml"/><Relationship Id="rId265" Type="http://schemas.openxmlformats.org/officeDocument/2006/relationships/slide" Target="slides/slide256.xml"/><Relationship Id="rId266" Type="http://schemas.openxmlformats.org/officeDocument/2006/relationships/slide" Target="slides/slide257.xml"/><Relationship Id="rId267" Type="http://schemas.openxmlformats.org/officeDocument/2006/relationships/slide" Target="slides/slide258.xml"/><Relationship Id="rId268" Type="http://schemas.openxmlformats.org/officeDocument/2006/relationships/slide" Target="slides/slide259.xml"/><Relationship Id="rId269" Type="http://schemas.openxmlformats.org/officeDocument/2006/relationships/slide" Target="slides/slide260.xml"/><Relationship Id="rId270" Type="http://schemas.openxmlformats.org/officeDocument/2006/relationships/slide" Target="slides/slide261.xml"/><Relationship Id="rId271" Type="http://schemas.openxmlformats.org/officeDocument/2006/relationships/slide" Target="slides/slide262.xml"/><Relationship Id="rId272" Type="http://schemas.openxmlformats.org/officeDocument/2006/relationships/slide" Target="slides/slide263.xml"/><Relationship Id="rId273" Type="http://schemas.openxmlformats.org/officeDocument/2006/relationships/slide" Target="slides/slide264.xml"/><Relationship Id="rId274" Type="http://schemas.openxmlformats.org/officeDocument/2006/relationships/slide" Target="slides/slide265.xml"/><Relationship Id="rId275" Type="http://schemas.openxmlformats.org/officeDocument/2006/relationships/slide" Target="slides/slide266.xml"/><Relationship Id="rId276" Type="http://schemas.openxmlformats.org/officeDocument/2006/relationships/slide" Target="slides/slide267.xml"/><Relationship Id="rId277" Type="http://schemas.openxmlformats.org/officeDocument/2006/relationships/slide" Target="slides/slide268.xml"/><Relationship Id="rId278" Type="http://schemas.openxmlformats.org/officeDocument/2006/relationships/slide" Target="slides/slide269.xml"/><Relationship Id="rId279" Type="http://schemas.openxmlformats.org/officeDocument/2006/relationships/slide" Target="slides/slide270.xml"/><Relationship Id="rId280" Type="http://schemas.openxmlformats.org/officeDocument/2006/relationships/slide" Target="slides/slide271.xml"/><Relationship Id="rId281" Type="http://schemas.openxmlformats.org/officeDocument/2006/relationships/slide" Target="slides/slide272.xml"/><Relationship Id="rId282" Type="http://schemas.openxmlformats.org/officeDocument/2006/relationships/slide" Target="slides/slide273.xml"/><Relationship Id="rId283" Type="http://schemas.openxmlformats.org/officeDocument/2006/relationships/slide" Target="slides/slide274.xml"/><Relationship Id="rId284" Type="http://schemas.openxmlformats.org/officeDocument/2006/relationships/slide" Target="slides/slide275.xml"/><Relationship Id="rId285" Type="http://schemas.openxmlformats.org/officeDocument/2006/relationships/slide" Target="slides/slide276.xml"/><Relationship Id="rId286" Type="http://schemas.openxmlformats.org/officeDocument/2006/relationships/slide" Target="slides/slide277.xml"/><Relationship Id="rId287" Type="http://schemas.openxmlformats.org/officeDocument/2006/relationships/slide" Target="slides/slide278.xml"/><Relationship Id="rId288" Type="http://schemas.openxmlformats.org/officeDocument/2006/relationships/slide" Target="slides/slide279.xml"/><Relationship Id="rId289" Type="http://schemas.openxmlformats.org/officeDocument/2006/relationships/slide" Target="slides/slide280.xml"/><Relationship Id="rId290" Type="http://schemas.openxmlformats.org/officeDocument/2006/relationships/slide" Target="slides/slide281.xml"/><Relationship Id="rId291" Type="http://schemas.openxmlformats.org/officeDocument/2006/relationships/slide" Target="slides/slide282.xml"/><Relationship Id="rId292" Type="http://schemas.openxmlformats.org/officeDocument/2006/relationships/slide" Target="slides/slide283.xml"/><Relationship Id="rId293" Type="http://schemas.openxmlformats.org/officeDocument/2006/relationships/slide" Target="slides/slide284.xml"/><Relationship Id="rId294" Type="http://schemas.openxmlformats.org/officeDocument/2006/relationships/slide" Target="slides/slide285.xml"/><Relationship Id="rId295" Type="http://schemas.openxmlformats.org/officeDocument/2006/relationships/slide" Target="slides/slide286.xml"/><Relationship Id="rId296" Type="http://schemas.openxmlformats.org/officeDocument/2006/relationships/slide" Target="slides/slide28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Himalia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9.5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85 km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Pollux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Daphnis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0.34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Aegir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Bebhionn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Bergelmir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Bestla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Farbauti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Fenrir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Fornjot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Hati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Élara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0.031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40 km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Hyrrokkin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 km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Kari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Loge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Skoll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Surtur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Anthé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</a:t>
            </a:r>
            <a:r>
              <a:rPr baseline="30000" lang="nl"/>
              <a:t>12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Jarnsaxa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Greip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Tarqeq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Égéon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Pasiphaé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0.022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18 km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7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12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13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17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S/2006 S 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S/2006 S 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S/2007 S 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S/2007 S 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S/2009 S 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0.3 km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Ariel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12.9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1.59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581.1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Sinopé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14 km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Umbriel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12.2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584.7 km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Titania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34.2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788.9 km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Obéron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28.8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1.56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761.4 km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Miranda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6.6</a:t>
            </a:r>
            <a:r>
              <a:rPr baseline="30000" lang="nl"/>
              <a:t>19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240 km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Cordélia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4.5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20 km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Ophélie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21 km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Bianca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9.2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27 km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Cressida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3.4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41 km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Desdémone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35 km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Juliette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53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Lysithéa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0.013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12 km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Portia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1.7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70 km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Rosalinde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0.25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36 km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Belinda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4.9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45 km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Puck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2.9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81 km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Caliban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2.5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36 km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Sycorax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75 km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Prospero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8.5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25 km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Setebos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7.5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24 km</a:t>
            </a: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Stephano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2.2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16 km</a:t>
            </a: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Trinculo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3.9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9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Carmé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15 km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Francisco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7.2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11 km</a:t>
            </a: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Margaret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5.4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10 km</a:t>
            </a: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Ferdinand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5.4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10 km</a:t>
            </a: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Perdita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</a:t>
            </a:r>
            <a:r>
              <a:rPr baseline="30000" lang="nl"/>
              <a:t>19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13 km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Mab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12 km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Cupid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3.8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9 km</a:t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Triton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2.14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2.05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0.78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1353.4 km</a:t>
            </a: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Néreïde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</a:t>
            </a:r>
            <a:r>
              <a:rPr baseline="30000" lang="nl"/>
              <a:t>19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170 km</a:t>
            </a: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Naïade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Thalassa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0.013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Ananké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10 km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Despina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0.023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Galatée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0.03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Larissa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0.034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Protée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</a:t>
            </a:r>
            <a:r>
              <a:rPr baseline="30000" lang="nl"/>
              <a:t>19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0.075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Halimède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30 km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Psamathée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20 km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Sao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20 km</a:t>
            </a: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Laomédie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20 km</a:t>
            </a: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Néso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30 km</a:t>
            </a: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Charon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Léda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0.0073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5 km</a:t>
            </a:r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Nix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Hydra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Namaka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Hi'iaka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Dysnomie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Dia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4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6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2.5 km</a:t>
            </a: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S/2010 J 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Thébé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49 km</a:t>
            </a: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S/2010 J 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476.2 km</a:t>
            </a: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(6) Hébé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(47171) Lempo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Petit-Prince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(762) Pulcova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(4179) Toutatis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(50000) Quaoar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(2867) Šteins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1163 km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Adrastée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8 km</a:t>
            </a: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(5) Astrée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(5145) Pholus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(4769) Castalia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Rémus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(624) Hector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(216) Kléopatra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(3753) Cruithne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(3) Junon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(10) Hygie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(21) Lutetia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La Lune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7.346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3.344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Métis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22 km</a:t>
            </a:r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(253) Mathilde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25362 km</a:t>
            </a: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(7) Iris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(433) Éros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Vanth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(90377) Sedna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(10199) Chariklo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(87) Sylvia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Dactyl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(90482) Orcus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Callirrhoé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8.7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0.0031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 km</a:t>
            </a:r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1188.3 km</a:t>
            </a:r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(5335) Damoclès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Romulus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Alexhélios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Cléoséléné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(8) Flore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(2060) Chiron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(5261) Eurêka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(588) Achille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Weywot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Thémisto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6.9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0.0029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 km</a:t>
            </a:r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(28978) Ixion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24622 km</a:t>
            </a:r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Shoemaker-Levy 9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(9) Métis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(7066) Nessus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(25143) Itokawa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(10370) Hylonome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(45) Eugénie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(308933) 2006 SQ372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Mégaclité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2.1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2.7 km</a:t>
            </a:r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(2) Pallas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(8405) Asbolus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(20000) Varuna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(4) Vesta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(243) Ida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Hyakutake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(951) Gaspra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(15760) Albion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725 km</a:t>
            </a:r>
            <a:endParaRPr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Comète de Halley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Taygété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2.5 km</a:t>
            </a:r>
            <a:endParaRPr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69911 km</a:t>
            </a:r>
            <a:endParaRPr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3389.5 km</a:t>
            </a:r>
            <a:endParaRPr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2439.4 km</a:t>
            </a:r>
            <a:endParaRP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58232 km</a:t>
            </a:r>
            <a:endParaRP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Le Soleil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1.989</a:t>
            </a:r>
            <a:r>
              <a:rPr baseline="30000" lang="nl"/>
              <a:t>30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695508 km</a:t>
            </a:r>
            <a:endParaRPr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6371.0084 km</a:t>
            </a:r>
            <a:endParaRPr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6051.8 km</a:t>
            </a:r>
            <a:endParaRPr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Kerberos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S/2011 J 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S/2011 J 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Chaldéné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7.5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1.9 km</a:t>
            </a:r>
            <a:endParaRPr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Styx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Hippocampe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17 km</a:t>
            </a:r>
            <a:endParaRPr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S/2015 (136472) 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S/2017 J 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S/2016 J 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Valétudo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S/2017 J 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S/2017 J 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Pandia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S/2017 J 5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Harpalyké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1.2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2.2 km</a:t>
            </a:r>
            <a:endParaRPr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S/2017 J 6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S/2017 J 7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S/2017 J 8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S/2017 J 9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Ersa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(486958) Arrokoth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(101955) Bénou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20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Kalyké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1.9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2.6 km</a:t>
            </a:r>
            <a:endParaRPr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24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25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26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27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28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29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30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31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Iocasté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1.9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2.6 km</a:t>
            </a:r>
            <a:endParaRPr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34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35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36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37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38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S/2004 S 39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C/2020 F3 (NEOWISE)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</a:t>
            </a:r>
            <a:r>
              <a:rPr baseline="30000" lang="nl"/>
              <a:t/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 km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Erinomé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1.6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Phobos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1.06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0.0057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Isonoé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7.5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1.9 km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Praxidyké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4.3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3.4 km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Autonoé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Thyoné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Hermippé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Aitné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0.0012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Eurydomé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0.0012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Euanthé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0.0012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Euporie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Orthosie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0.00081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Deïmos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1.75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0.003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Spondé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0.00081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Calé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0.00081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Pasithée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0.00081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Hégémone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Mnémé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Aoedé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Thelxinoé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Arché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4.15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0.0012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1.5 km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Callichore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Hélicé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Io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8.932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3.53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1821.5 km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Carpo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Eukéladé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 km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Cyllène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Coré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Hersé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Euphémé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4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Eiréné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 km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9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Europe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3.01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1.31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1560.8 km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10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12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0.5 km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Philophrosyne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16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18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19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S/2003 J 23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1.5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0.00081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 km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Mimas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3.79</a:t>
            </a:r>
            <a:r>
              <a:rPr baseline="30000" lang="nl"/>
              <a:t>19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1.15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396.4 km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Encelade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1.08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504.2 km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Téthys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6.18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0.985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1066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Ganymède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1.4819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1.94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1.428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2631.2 km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Dioné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1.095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1123.4 km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Rhéa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1528.6 km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Titan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1.3452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2575 km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Hypérion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0.55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266 km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Japet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1.805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1.09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1471.2 km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Phœbé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8.292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214.4 km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Janus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1.9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Epiméthée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5.3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113.4 km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Hélène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2.4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Télesto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Callisto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1.0759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1.235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2410.3 km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Calypso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6.5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Atlas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7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0.5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Prométhée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0.48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Pandore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1.4</a:t>
            </a:r>
            <a:r>
              <a:rPr baseline="30000" lang="nl"/>
              <a:t>17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0.49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Pan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4.95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0.42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Ymir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3.97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9 km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Paaliaq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7.25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10 km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Tarvos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7 km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Ijiraq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1.18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5 km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Suttungr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Amalthée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7.5</a:t>
            </a:r>
            <a:r>
              <a:rPr baseline="30000" lang="nl"/>
              <a:t>18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0.02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84 km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Kiviuq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2.79</a:t>
            </a:r>
            <a:r>
              <a:rPr baseline="30000" lang="nl"/>
              <a:t>15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7 km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Mundilfari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Albiorix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2.23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13 km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Skathi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3.5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Erriapo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6.8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4 km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Siarnaq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4.35</a:t>
            </a:r>
            <a:r>
              <a:rPr baseline="30000" lang="nl"/>
              <a:t>16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16 km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Thrymr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Narvi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2.3</a:t>
            </a:r>
            <a:r>
              <a:rPr baseline="30000" lang="nl"/>
              <a:t>14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 km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Méthone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2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1.6 km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Body: Pallène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</a:t>
            </a:r>
            <a:r>
              <a:rPr baseline="30000" lang="nl"/>
              <a:t>13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Radius: 33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