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  <Override PartName="/ppt/slides/_rels/slide3.xml.rels" ContentType="application/vnd.openxmlformats-package.relationships+xml"/>
  <Override PartName="/ppt/slides/slide3.xml" ContentType="application/vnd.openxmlformats-officedocument.presentationml.slide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_rels/slide5.xml.rels" ContentType="application/vnd.openxmlformats-package.relationships+xml"/>
  <Override PartName="/ppt/slides/slide5.xml" ContentType="application/vnd.openxmlformats-officedocument.presentationml.slide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_rels/slide7.xml.rels" ContentType="application/vnd.openxmlformats-package.relationships+xml"/>
  <Override PartName="/ppt/slides/slide7.xml" ContentType="application/vnd.openxmlformats-officedocument.presentationml.slide+xml"/>
  <Override PartName="/ppt/slides/_rels/slide8.xml.rels" ContentType="application/vnd.openxmlformats-package.relationships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slide9.xml" ContentType="application/vnd.openxmlformats-officedocument.presentationml.slide+xml"/>
  <Override PartName="/ppt/slides/_rels/slide10.xml.rels" ContentType="application/vnd.openxmlformats-package.relationships+xml"/>
  <Override PartName="/ppt/slides/slide10.xml" ContentType="application/vnd.openxmlformats-officedocument.presentationml.slide+xml"/>
  <Override PartName="/ppt/slides/_rels/slide11.xml.rels" ContentType="application/vnd.openxmlformats-package.relationships+xml"/>
  <Override PartName="/ppt/slides/slide11.xml" ContentType="application/vnd.openxmlformats-officedocument.presentationml.slide+xml"/>
  <Override PartName="/ppt/slides/_rels/slide12.xml.rels" ContentType="application/vnd.openxmlformats-package.relationships+xml"/>
  <Override PartName="/ppt/slides/slide12.xml" ContentType="application/vnd.openxmlformats-officedocument.presentationml.slide+xml"/>
  <Override PartName="/ppt/slides/_rels/slide13.xml.rels" ContentType="application/vnd.openxmlformats-package.relationships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slide14.xml" ContentType="application/vnd.openxmlformats-officedocument.presentationml.slide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1012" r:id="rId12"/>
    <p:sldId id="1013" r:id="rId13"/>
    <p:sldId id="1014" r:id="rId14"/>
    <p:sldId id="1015" r:id="rId15"/>
    <p:sldId id="1016" r:id="rId16"/>
    <p:sldId id="1017" r:id="rId17"/>
    <p:sldId id="1018" r:id="rId18"/>
    <p:sldId id="1019" r:id="rId19"/>
    <p:sldId id="1020" r:id="rId20"/>
    <p:sldId id="1021" r:id="rId21"/>
    <p:sldId id="1022" r:id="rId22"/>
    <p:sldId id="1023" r:id="rId23"/>
  </p:sldIdLst>
  <p:sldSz cy="5143500" cx="9144000"/>
  <p:notesSz cx="6858000" cy="9144000"/>
  <p:embeddedFontLst>
    <p:embeddedFont>
      <p:font typeface="Nuni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boldItalic.fntdata"/><Relationship Id="rId10" Type="http://schemas.openxmlformats.org/officeDocument/2006/relationships/font" Target="fonts/Nunito-italic.fntdata"/><Relationship Id="rId9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Nunito-regular.fntdata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4a02ee56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4a02ee56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The solar system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Mars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6.41712</a:t>
            </a:r>
            <a:r>
              <a:rPr baseline="30000" lang="nl"/>
              <a:t>23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3.93410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3.71000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3389.50000 km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Mercure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3.30114</a:t>
            </a:r>
            <a:r>
              <a:rPr baseline="30000" lang="nl"/>
              <a:t>23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5.42910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3.70000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2439.40000 km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Saturne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5.68336</a:t>
            </a:r>
            <a:r>
              <a:rPr baseline="30000" lang="nl"/>
              <a:t>26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0.68710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10.44000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58232.00000 km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La Terre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5.97237</a:t>
            </a:r>
            <a:r>
              <a:rPr baseline="30000" lang="nl"/>
              <a:t>24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5.51360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9.80000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6371.00840 km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Vénus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4.86747</a:t>
            </a:r>
            <a:r>
              <a:rPr baseline="30000" lang="nl"/>
              <a:t>24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5.24300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8.87000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6051.80000 km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(1) Cérès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9.39300</a:t>
            </a:r>
            <a:r>
              <a:rPr baseline="30000" lang="nl"/>
              <a:t>20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2.16100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0.28000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476.20000 km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(136199) Éris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1.66000</a:t>
            </a:r>
            <a:r>
              <a:rPr baseline="30000" lang="nl"/>
              <a:t>22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2.52000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0.82000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1163.00000 km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Uranus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8.68127</a:t>
            </a:r>
            <a:r>
              <a:rPr baseline="30000" lang="nl"/>
              <a:t>25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1.27000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8.87000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25362.00000 km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Pluton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1.30300</a:t>
            </a:r>
            <a:r>
              <a:rPr baseline="30000" lang="nl"/>
              <a:t>22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1.89000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0.62000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1188.30000 km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Neptune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1.02413</a:t>
            </a:r>
            <a:r>
              <a:rPr baseline="30000" lang="nl"/>
              <a:t>26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1.63800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11.15000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24622.00000 km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(136108) Hauméa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4.00600</a:t>
            </a:r>
            <a:r>
              <a:rPr baseline="30000" lang="nl"/>
              <a:t>21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2.60000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0.40100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33.00000 km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(136472) Makémaké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4.40000</a:t>
            </a:r>
            <a:r>
              <a:rPr baseline="30000" lang="nl"/>
              <a:t>21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1.40000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0.50000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725.00000 km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Jupiter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1.89819</a:t>
            </a:r>
            <a:r>
              <a:rPr baseline="30000" lang="nl"/>
              <a:t>27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1.32620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24.79000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69911.00000 km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