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885744"/>
              </a:solidFill>
            </c:spPr>
          </c:dPt>
          <c:dPt>
            <c:idx val="2"/>
            <c:spPr>
              <a:solidFill>
                <a:srgbClr val="52c29e"/>
              </a:solidFill>
            </c:spPr>
          </c:dPt>
          <c:dPt>
            <c:idx val="3"/>
            <c:spPr>
              <a:solidFill>
                <a:srgbClr val="4f0e30"/>
              </a:solidFill>
            </c:spPr>
          </c:dPt>
          <c:dPt>
            <c:idx val="4"/>
            <c:spPr>
              <a:solidFill>
                <a:srgbClr val="3d8163"/>
              </a:solidFill>
            </c:spPr>
          </c:dPt>
          <c:dPt>
            <c:idx val="5"/>
            <c:spPr>
              <a:solidFill>
                <a:srgbClr val="fb52c7"/>
              </a:solidFill>
            </c:spPr>
          </c:dPt>
          <c:dPt>
            <c:idx val="6"/>
            <c:spPr>
              <a:solidFill>
                <a:srgbClr val="6ba788"/>
              </a:solidFill>
            </c:spPr>
          </c:dPt>
          <c:dPt>
            <c:idx val="7"/>
            <c:spPr>
              <a:solidFill>
                <a:srgbClr val="04aa15"/>
              </a:solidFill>
            </c:spPr>
          </c:dPt>
          <c:dPt>
            <c:idx val="8"/>
            <c:spPr>
              <a:solidFill>
                <a:srgbClr val="5192e8"/>
              </a:solidFill>
            </c:spPr>
          </c:dPt>
          <c:dPt>
            <c:idx val="9"/>
            <c:spPr>
              <a:solidFill>
                <a:srgbClr val="14b5cf"/>
              </a:solidFill>
            </c:spPr>
          </c:dPt>
          <c:dPt>
            <c:idx val="10"/>
            <c:spPr>
              <a:solidFill>
                <a:srgbClr val="99585a"/>
              </a:solidFill>
            </c:spPr>
          </c:dPt>
          <c:dPt>
            <c:idx val="11"/>
            <c:spPr>
              <a:solidFill>
                <a:srgbClr val="cd5cb6"/>
              </a:solidFill>
            </c:spPr>
          </c:dPt>
          <c:dPt>
            <c:idx val="12"/>
            <c:spPr>
              <a:solidFill>
                <a:srgbClr val="4df40b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885744"/>
              </a:solidFill>
            </c:spPr>
          </c:dPt>
          <c:dPt>
            <c:idx val="2"/>
            <c:spPr>
              <a:solidFill>
                <a:srgbClr val="52c29e"/>
              </a:solidFill>
            </c:spPr>
          </c:dPt>
          <c:dPt>
            <c:idx val="3"/>
            <c:spPr>
              <a:solidFill>
                <a:srgbClr val="4f0e30"/>
              </a:solidFill>
            </c:spPr>
          </c:dPt>
          <c:dPt>
            <c:idx val="4"/>
            <c:spPr>
              <a:solidFill>
                <a:srgbClr val="3d8163"/>
              </a:solidFill>
            </c:spPr>
          </c:dPt>
          <c:dPt>
            <c:idx val="5"/>
            <c:spPr>
              <a:solidFill>
                <a:srgbClr val="fb52c7"/>
              </a:solidFill>
            </c:spPr>
          </c:dPt>
          <c:dPt>
            <c:idx val="6"/>
            <c:spPr>
              <a:solidFill>
                <a:srgbClr val="6ba788"/>
              </a:solidFill>
            </c:spPr>
          </c:dPt>
          <c:dPt>
            <c:idx val="7"/>
            <c:spPr>
              <a:solidFill>
                <a:srgbClr val="04aa15"/>
              </a:solidFill>
            </c:spPr>
          </c:dPt>
          <c:dPt>
            <c:idx val="8"/>
            <c:spPr>
              <a:solidFill>
                <a:srgbClr val="5192e8"/>
              </a:solidFill>
            </c:spPr>
          </c:dPt>
          <c:dPt>
            <c:idx val="9"/>
            <c:spPr>
              <a:solidFill>
                <a:srgbClr val="14b5cf"/>
              </a:solidFill>
            </c:spPr>
          </c:dPt>
          <c:dPt>
            <c:idx val="10"/>
            <c:spPr>
              <a:solidFill>
                <a:srgbClr val="99585a"/>
              </a:solidFill>
            </c:spPr>
          </c:dPt>
          <c:dPt>
            <c:idx val="11"/>
            <c:spPr>
              <a:solidFill>
                <a:srgbClr val="cd5cb6"/>
              </a:solidFill>
            </c:spPr>
          </c:dPt>
          <c:dPt>
            <c:idx val="12"/>
            <c:spPr>
              <a:solidFill>
                <a:srgbClr val="4df40b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407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