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057c70"/>
              </a:solidFill>
            </c:spPr>
          </c:dPt>
          <c:dPt>
            <c:idx val="2"/>
            <c:spPr>
              <a:solidFill>
                <a:srgbClr val="107414"/>
              </a:solidFill>
            </c:spPr>
          </c:dPt>
          <c:dPt>
            <c:idx val="3"/>
            <c:spPr>
              <a:solidFill>
                <a:srgbClr val="a35d30"/>
              </a:solidFill>
            </c:spPr>
          </c:dPt>
          <c:dPt>
            <c:idx val="4"/>
            <c:spPr>
              <a:solidFill>
                <a:srgbClr val="ddcbd1"/>
              </a:solidFill>
            </c:spPr>
          </c:dPt>
          <c:dPt>
            <c:idx val="5"/>
            <c:spPr>
              <a:solidFill>
                <a:srgbClr val="e0a3a2"/>
              </a:solidFill>
            </c:spPr>
          </c:dPt>
          <c:dPt>
            <c:idx val="6"/>
            <c:spPr>
              <a:solidFill>
                <a:srgbClr val="c6e210"/>
              </a:solidFill>
            </c:spPr>
          </c:dPt>
          <c:dPt>
            <c:idx val="7"/>
            <c:spPr>
              <a:solidFill>
                <a:srgbClr val="a3421e"/>
              </a:solidFill>
            </c:spPr>
          </c:dPt>
          <c:dPt>
            <c:idx val="8"/>
            <c:spPr>
              <a:solidFill>
                <a:srgbClr val="8134b6"/>
              </a:solidFill>
            </c:spPr>
          </c:dPt>
          <c:dPt>
            <c:idx val="9"/>
            <c:spPr>
              <a:solidFill>
                <a:srgbClr val="d28401"/>
              </a:solidFill>
            </c:spPr>
          </c:dPt>
          <c:dPt>
            <c:idx val="10"/>
            <c:spPr>
              <a:solidFill>
                <a:srgbClr val="b04538"/>
              </a:solidFill>
            </c:spPr>
          </c:dPt>
          <c:dPt>
            <c:idx val="11"/>
            <c:spPr>
              <a:solidFill>
                <a:srgbClr val="2103fe"/>
              </a:solidFill>
            </c:spPr>
          </c:dPt>
          <c:dPt>
            <c:idx val="12"/>
            <c:spPr>
              <a:solidFill>
                <a:srgbClr val="2ef661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057c70"/>
              </a:solidFill>
            </c:spPr>
          </c:dPt>
          <c:dPt>
            <c:idx val="2"/>
            <c:spPr>
              <a:solidFill>
                <a:srgbClr val="107414"/>
              </a:solidFill>
            </c:spPr>
          </c:dPt>
          <c:dPt>
            <c:idx val="3"/>
            <c:spPr>
              <a:solidFill>
                <a:srgbClr val="a35d30"/>
              </a:solidFill>
            </c:spPr>
          </c:dPt>
          <c:dPt>
            <c:idx val="4"/>
            <c:spPr>
              <a:solidFill>
                <a:srgbClr val="ddcbd1"/>
              </a:solidFill>
            </c:spPr>
          </c:dPt>
          <c:dPt>
            <c:idx val="5"/>
            <c:spPr>
              <a:solidFill>
                <a:srgbClr val="e0a3a2"/>
              </a:solidFill>
            </c:spPr>
          </c:dPt>
          <c:dPt>
            <c:idx val="6"/>
            <c:spPr>
              <a:solidFill>
                <a:srgbClr val="c6e210"/>
              </a:solidFill>
            </c:spPr>
          </c:dPt>
          <c:dPt>
            <c:idx val="7"/>
            <c:spPr>
              <a:solidFill>
                <a:srgbClr val="a3421e"/>
              </a:solidFill>
            </c:spPr>
          </c:dPt>
          <c:dPt>
            <c:idx val="8"/>
            <c:spPr>
              <a:solidFill>
                <a:srgbClr val="8134b6"/>
              </a:solidFill>
            </c:spPr>
          </c:dPt>
          <c:dPt>
            <c:idx val="9"/>
            <c:spPr>
              <a:solidFill>
                <a:srgbClr val="d28401"/>
              </a:solidFill>
            </c:spPr>
          </c:dPt>
          <c:dPt>
            <c:idx val="10"/>
            <c:spPr>
              <a:solidFill>
                <a:srgbClr val="b04538"/>
              </a:solidFill>
            </c:spPr>
          </c:dPt>
          <c:dPt>
            <c:idx val="11"/>
            <c:spPr>
              <a:solidFill>
                <a:srgbClr val="2103fe"/>
              </a:solidFill>
            </c:spPr>
          </c:dPt>
          <c:dPt>
            <c:idx val="12"/>
            <c:spPr>
              <a:solidFill>
                <a:srgbClr val="2ef661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714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