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b40404"/>
              </a:solidFill>
            </c:spPr>
          </c:dPt>
          <c:dPt>
            <c:idx val="2"/>
            <c:spPr>
              <a:solidFill>
                <a:srgbClr val="2828c2"/>
              </a:solidFill>
            </c:spPr>
          </c:dPt>
          <c:dPt>
            <c:idx val="3"/>
            <c:spPr>
              <a:solidFill>
                <a:srgbClr val="2a2cdb"/>
              </a:solidFill>
            </c:spPr>
          </c:dPt>
          <c:dPt>
            <c:idx val="4"/>
            <c:spPr>
              <a:solidFill>
                <a:srgbClr val="827580"/>
              </a:solidFill>
            </c:spPr>
          </c:dPt>
          <c:dPt>
            <c:idx val="5"/>
            <c:spPr>
              <a:solidFill>
                <a:srgbClr val="8bf05d"/>
              </a:solidFill>
            </c:spPr>
          </c:dPt>
          <c:dPt>
            <c:idx val="6"/>
            <c:spPr>
              <a:solidFill>
                <a:srgbClr val="90f3fe"/>
              </a:solidFill>
            </c:spPr>
          </c:dPt>
          <c:dPt>
            <c:idx val="7"/>
            <c:spPr>
              <a:solidFill>
                <a:srgbClr val="c0b282"/>
              </a:solidFill>
            </c:spPr>
          </c:dPt>
          <c:dPt>
            <c:idx val="8"/>
            <c:spPr>
              <a:solidFill>
                <a:srgbClr val="96bb18"/>
              </a:solidFill>
            </c:spPr>
          </c:dPt>
          <c:dPt>
            <c:idx val="9"/>
            <c:spPr>
              <a:solidFill>
                <a:srgbClr val="0bee13"/>
              </a:solidFill>
            </c:spPr>
          </c:dPt>
          <c:dPt>
            <c:idx val="10"/>
            <c:spPr>
              <a:solidFill>
                <a:srgbClr val="c28510"/>
              </a:solidFill>
            </c:spPr>
          </c:dPt>
          <c:dPt>
            <c:idx val="11"/>
            <c:spPr>
              <a:solidFill>
                <a:srgbClr val="a6e05d"/>
              </a:solidFill>
            </c:spPr>
          </c:dPt>
          <c:dPt>
            <c:idx val="12"/>
            <c:spPr>
              <a:solidFill>
                <a:srgbClr val="385b7c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b40404"/>
              </a:solidFill>
            </c:spPr>
          </c:dPt>
          <c:dPt>
            <c:idx val="2"/>
            <c:spPr>
              <a:solidFill>
                <a:srgbClr val="2828c2"/>
              </a:solidFill>
            </c:spPr>
          </c:dPt>
          <c:dPt>
            <c:idx val="3"/>
            <c:spPr>
              <a:solidFill>
                <a:srgbClr val="2a2cdb"/>
              </a:solidFill>
            </c:spPr>
          </c:dPt>
          <c:dPt>
            <c:idx val="4"/>
            <c:spPr>
              <a:solidFill>
                <a:srgbClr val="827580"/>
              </a:solidFill>
            </c:spPr>
          </c:dPt>
          <c:dPt>
            <c:idx val="5"/>
            <c:spPr>
              <a:solidFill>
                <a:srgbClr val="8bf05d"/>
              </a:solidFill>
            </c:spPr>
          </c:dPt>
          <c:dPt>
            <c:idx val="6"/>
            <c:spPr>
              <a:solidFill>
                <a:srgbClr val="90f3fe"/>
              </a:solidFill>
            </c:spPr>
          </c:dPt>
          <c:dPt>
            <c:idx val="7"/>
            <c:spPr>
              <a:solidFill>
                <a:srgbClr val="c0b282"/>
              </a:solidFill>
            </c:spPr>
          </c:dPt>
          <c:dPt>
            <c:idx val="8"/>
            <c:spPr>
              <a:solidFill>
                <a:srgbClr val="96bb18"/>
              </a:solidFill>
            </c:spPr>
          </c:dPt>
          <c:dPt>
            <c:idx val="9"/>
            <c:spPr>
              <a:solidFill>
                <a:srgbClr val="0bee13"/>
              </a:solidFill>
            </c:spPr>
          </c:dPt>
          <c:dPt>
            <c:idx val="10"/>
            <c:spPr>
              <a:solidFill>
                <a:srgbClr val="c28510"/>
              </a:solidFill>
            </c:spPr>
          </c:dPt>
          <c:dPt>
            <c:idx val="11"/>
            <c:spPr>
              <a:solidFill>
                <a:srgbClr val="a6e05d"/>
              </a:solidFill>
            </c:spPr>
          </c:dPt>
          <c:dPt>
            <c:idx val="12"/>
            <c:spPr>
              <a:solidFill>
                <a:srgbClr val="385b7c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386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