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9d39b5"/>
              </a:solidFill>
            </c:spPr>
          </c:dPt>
          <c:dPt>
            <c:idx val="2"/>
            <c:spPr>
              <a:solidFill>
                <a:srgbClr val="a7b605"/>
              </a:solidFill>
            </c:spPr>
          </c:dPt>
          <c:dPt>
            <c:idx val="3"/>
            <c:spPr>
              <a:solidFill>
                <a:srgbClr val="ada762"/>
              </a:solidFill>
            </c:spPr>
          </c:dPt>
          <c:dPt>
            <c:idx val="4"/>
            <c:spPr>
              <a:solidFill>
                <a:srgbClr val="3def3a"/>
              </a:solidFill>
            </c:spPr>
          </c:dPt>
          <c:dPt>
            <c:idx val="5"/>
            <c:spPr>
              <a:solidFill>
                <a:srgbClr val="10f9f4"/>
              </a:solidFill>
            </c:spPr>
          </c:dPt>
          <c:dPt>
            <c:idx val="6"/>
            <c:spPr>
              <a:solidFill>
                <a:srgbClr val="56a888"/>
              </a:solidFill>
            </c:spPr>
          </c:dPt>
          <c:dPt>
            <c:idx val="7"/>
            <c:spPr>
              <a:solidFill>
                <a:srgbClr val="d9edcc"/>
              </a:solidFill>
            </c:spPr>
          </c:dPt>
          <c:dPt>
            <c:idx val="8"/>
            <c:spPr>
              <a:solidFill>
                <a:srgbClr val="5f9369"/>
              </a:solidFill>
            </c:spPr>
          </c:dPt>
          <c:dPt>
            <c:idx val="9"/>
            <c:spPr>
              <a:solidFill>
                <a:srgbClr val="5e5e61"/>
              </a:solidFill>
            </c:spPr>
          </c:dPt>
          <c:dPt>
            <c:idx val="10"/>
            <c:spPr>
              <a:solidFill>
                <a:srgbClr val="1ccd9c"/>
              </a:solidFill>
            </c:spPr>
          </c:dPt>
          <c:dPt>
            <c:idx val="11"/>
            <c:spPr>
              <a:solidFill>
                <a:srgbClr val="f6b5fa"/>
              </a:solidFill>
            </c:spPr>
          </c:dPt>
          <c:dPt>
            <c:idx val="12"/>
            <c:spPr>
              <a:solidFill>
                <a:srgbClr val="efda2f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9d39b5"/>
              </a:solidFill>
            </c:spPr>
          </c:dPt>
          <c:dPt>
            <c:idx val="2"/>
            <c:spPr>
              <a:solidFill>
                <a:srgbClr val="a7b605"/>
              </a:solidFill>
            </c:spPr>
          </c:dPt>
          <c:dPt>
            <c:idx val="3"/>
            <c:spPr>
              <a:solidFill>
                <a:srgbClr val="ada762"/>
              </a:solidFill>
            </c:spPr>
          </c:dPt>
          <c:dPt>
            <c:idx val="4"/>
            <c:spPr>
              <a:solidFill>
                <a:srgbClr val="3def3a"/>
              </a:solidFill>
            </c:spPr>
          </c:dPt>
          <c:dPt>
            <c:idx val="5"/>
            <c:spPr>
              <a:solidFill>
                <a:srgbClr val="10f9f4"/>
              </a:solidFill>
            </c:spPr>
          </c:dPt>
          <c:dPt>
            <c:idx val="6"/>
            <c:spPr>
              <a:solidFill>
                <a:srgbClr val="56a888"/>
              </a:solidFill>
            </c:spPr>
          </c:dPt>
          <c:dPt>
            <c:idx val="7"/>
            <c:spPr>
              <a:solidFill>
                <a:srgbClr val="d9edcc"/>
              </a:solidFill>
            </c:spPr>
          </c:dPt>
          <c:dPt>
            <c:idx val="8"/>
            <c:spPr>
              <a:solidFill>
                <a:srgbClr val="5f9369"/>
              </a:solidFill>
            </c:spPr>
          </c:dPt>
          <c:dPt>
            <c:idx val="9"/>
            <c:spPr>
              <a:solidFill>
                <a:srgbClr val="5e5e61"/>
              </a:solidFill>
            </c:spPr>
          </c:dPt>
          <c:dPt>
            <c:idx val="10"/>
            <c:spPr>
              <a:solidFill>
                <a:srgbClr val="1ccd9c"/>
              </a:solidFill>
            </c:spPr>
          </c:dPt>
          <c:dPt>
            <c:idx val="11"/>
            <c:spPr>
              <a:solidFill>
                <a:srgbClr val="f6b5fa"/>
              </a:solidFill>
            </c:spPr>
          </c:dPt>
          <c:dPt>
            <c:idx val="12"/>
            <c:spPr>
              <a:solidFill>
                <a:srgbClr val="efda2f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729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