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bd7509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bd7509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bd750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4bd750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bd7509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bd7509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bd7509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bd7509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bd7509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bd7509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bd7509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bd7509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{*data_source}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Landing pads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{landing_pads_description}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{!landing_pads}Landing pad: {name}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Type: {type}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landing attempts: {landing_successes}/{landing_attempts}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{*wikipedia}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{#roles}{.}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{#year_built}Year built: {year_built}{/year_built}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{#mass_kg}Mass: {mass_kg} kg{/mass_kg}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{#website}{*website}{/website}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About SpaceX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{summary}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Founder: {founder}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Founded: {founded}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Employees: {employees}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Valuation: ${valuation}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Headquarters: {headquarters.address}, {headquarters.city}, {headquarters.state}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{*spacex_website}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{*wikipedia}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Rockets: cost per launch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29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{$rockets_chart}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{*wikipedia}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Launch</a:t>
            </a:r>
            <a:r>
              <a:rPr lang="nl"/>
              <a:t> pads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{launch_pads_description}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{!launch_pads}Launch pad: {name}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launch attempts: {launch_successes}/{launch_attempts}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