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drawingml.chart+xml" PartName="/ppt/charts/chart1.xml"/>
  <Override PartName="/ppt/charts/style_aop_chart1.xml" ContentType="application/vnd.ms-office.chartstyle+xml"/>
  <Override PartName="/ppt/charts/colors_aop_chart1.xml" ContentType="application/vnd.ms-office.chartcolorstyle+xml"/>
  <Default Extension="xlsx" ContentType="application/vnd.openxmlformats-officedocument.spreadsheetml.sheet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_rels/slide8.xml.rels" ContentType="application/vnd.openxmlformats-package.relationships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slide9.xml" ContentType="application/vnd.openxmlformats-officedocument.presentationml.slide+xml"/>
  <Override PartName="/ppt/slides/_rels/slide10.xml.rels" ContentType="application/vnd.openxmlformats-package.relationships+xml"/>
  <Override PartName="/ppt/slides/slide10.xml" ContentType="application/vnd.openxmlformats-officedocument.presentationml.slide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_rels/slide12.xml.rels" ContentType="application/vnd.openxmlformats-package.relationships+xml"/>
  <Override PartName="/ppt/slides/slide12.xml" ContentType="application/vnd.openxmlformats-officedocument.presentationml.slide+xml"/>
  <Override PartName="/ppt/slides/_rels/slide13.xml.rels" ContentType="application/vnd.openxmlformats-package.relationships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slide14.xml" ContentType="application/vnd.openxmlformats-officedocument.presentationml.slide+xml"/>
  <Override PartName="/ppt/slides/_rels/slide15.xml.rels" ContentType="application/vnd.openxmlformats-package.relationship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1013" r:id="rId13"/>
    <p:sldId id="1014" r:id="rId14"/>
    <p:sldId id="1015" r:id="rId15"/>
    <p:sldId id="1016" r:id="rId16"/>
    <p:sldId id="1017" r:id="rId17"/>
    <p:sldId id="1018" r:id="rId18"/>
    <p:sldId id="1019" r:id="rId19"/>
    <p:sldId id="1020" r:id="rId20"/>
    <p:sldId id="1021" r:id="rId21"/>
    <p:sldId id="1022" r:id="rId22"/>
    <p:sldId id="1023" r:id="rId23"/>
    <p:sldId id="1024" r:id="rId24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/Relationships>
</file>

<file path=ppt/charts/_rels/chart1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_chart1.xlsx"/>
              <Relationship Id="rId2" Type="http://schemas.microsoft.com/office/2011/relationships/chartColorStyle" Target="colors_aop_chart1.xml"/>
              <Relationship Id="rId1" Type="http://schemas.microsoft.com/office/2011/relationships/chartStyle" Target="style_aop_chart1.xml"/>
            </Relationships>
            
</file>

<file path=ppt/charts/_rels/chart2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1.xlsx"/>
              <Relationship Id="rId2" Type="http://schemas.microsoft.com/office/2011/relationships/chartColorStyle" Target="colors1.xml"/>
              <Relationship Id="rId1" Type="http://schemas.microsoft.com/office/2011/relationships/chartStyle" Target="style1.xml"/>
            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824770"/>
              </a:solidFill>
            </c:spPr>
          </c:dPt>
          <c:dPt>
            <c:idx val="2"/>
            <c:spPr>
              <a:solidFill>
                <a:srgbClr val="93561a"/>
              </a:solidFill>
            </c:spPr>
          </c:dPt>
          <c:dPt>
            <c:idx val="3"/>
            <c:spPr>
              <a:solidFill>
                <a:srgbClr val="7d9b82"/>
              </a:solidFill>
            </c:spPr>
          </c:dPt>
          <c:dPt>
            <c:idx val="4"/>
            <c:spPr>
              <a:solidFill>
                <a:srgbClr val="cd2700"/>
              </a:solidFill>
            </c:spPr>
          </c:dPt>
          <c:dPt>
            <c:idx val="5"/>
            <c:spPr>
              <a:solidFill>
                <a:srgbClr val="811fcb"/>
              </a:solidFill>
            </c:spPr>
          </c:dPt>
          <c:dPt>
            <c:idx val="6"/>
            <c:spPr>
              <a:solidFill>
                <a:srgbClr val="c55dc3"/>
              </a:solidFill>
            </c:spPr>
          </c:dPt>
          <c:dPt>
            <c:idx val="7"/>
            <c:spPr>
              <a:solidFill>
                <a:srgbClr val="0b377d"/>
              </a:solidFill>
            </c:spPr>
          </c:dPt>
          <c:dPt>
            <c:idx val="8"/>
            <c:spPr>
              <a:solidFill>
                <a:srgbClr val="adb7e8"/>
              </a:solidFill>
            </c:spPr>
          </c:dPt>
          <c:dPt>
            <c:idx val="9"/>
            <c:spPr>
              <a:solidFill>
                <a:srgbClr val="a63b01"/>
              </a:solidFill>
            </c:spPr>
          </c:dPt>
          <c:dPt>
            <c:idx val="10"/>
            <c:spPr>
              <a:solidFill>
                <a:srgbClr val="4b5935"/>
              </a:solidFill>
            </c:spPr>
          </c:dPt>
          <c:dPt>
            <c:idx val="11"/>
            <c:spPr>
              <a:solidFill>
                <a:srgbClr val="e2d683"/>
              </a:solidFill>
            </c:spPr>
          </c:dPt>
          <c:dPt>
            <c:idx val="12"/>
            <c:spPr>
              <a:solidFill>
                <a:srgbClr val="dacf6f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487</c:v>
                </c:pt>
                <c:pt idx="1">
                  <c:v>0</c:v>
                </c:pt>
                <c:pt idx="2">
                  <c:v>25559</c:v>
                </c:pt>
                <c:pt idx="3">
                  <c:v>1188.3</c:v>
                </c:pt>
                <c:pt idx="4">
                  <c:v>24764</c:v>
                </c:pt>
                <c:pt idx="5">
                  <c:v>0</c:v>
                </c:pt>
                <c:pt idx="6">
                  <c:v>745</c:v>
                </c:pt>
                <c:pt idx="7">
                  <c:v>71492</c:v>
                </c:pt>
                <c:pt idx="8">
                  <c:v>3396.19</c:v>
                </c:pt>
                <c:pt idx="9">
                  <c:v>2440.53</c:v>
                </c:pt>
                <c:pt idx="10">
                  <c:v>60268</c:v>
                </c:pt>
                <c:pt idx="11">
                  <c:v>6378.1366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824770"/>
              </a:solidFill>
            </c:spPr>
          </c:dPt>
          <c:dPt>
            <c:idx val="2"/>
            <c:spPr>
              <a:solidFill>
                <a:srgbClr val="93561a"/>
              </a:solidFill>
            </c:spPr>
          </c:dPt>
          <c:dPt>
            <c:idx val="3"/>
            <c:spPr>
              <a:solidFill>
                <a:srgbClr val="7d9b82"/>
              </a:solidFill>
            </c:spPr>
          </c:dPt>
          <c:dPt>
            <c:idx val="4"/>
            <c:spPr>
              <a:solidFill>
                <a:srgbClr val="cd2700"/>
              </a:solidFill>
            </c:spPr>
          </c:dPt>
          <c:dPt>
            <c:idx val="5"/>
            <c:spPr>
              <a:solidFill>
                <a:srgbClr val="811fcb"/>
              </a:solidFill>
            </c:spPr>
          </c:dPt>
          <c:dPt>
            <c:idx val="6"/>
            <c:spPr>
              <a:solidFill>
                <a:srgbClr val="c55dc3"/>
              </a:solidFill>
            </c:spPr>
          </c:dPt>
          <c:dPt>
            <c:idx val="7"/>
            <c:spPr>
              <a:solidFill>
                <a:srgbClr val="0b377d"/>
              </a:solidFill>
            </c:spPr>
          </c:dPt>
          <c:dPt>
            <c:idx val="8"/>
            <c:spPr>
              <a:solidFill>
                <a:srgbClr val="adb7e8"/>
              </a:solidFill>
            </c:spPr>
          </c:dPt>
          <c:dPt>
            <c:idx val="9"/>
            <c:spPr>
              <a:solidFill>
                <a:srgbClr val="a63b01"/>
              </a:solidFill>
            </c:spPr>
          </c:dPt>
          <c:dPt>
            <c:idx val="10"/>
            <c:spPr>
              <a:solidFill>
                <a:srgbClr val="4b5935"/>
              </a:solidFill>
            </c:spPr>
          </c:dPt>
          <c:dPt>
            <c:idx val="11"/>
            <c:spPr>
              <a:solidFill>
                <a:srgbClr val="e2d683"/>
              </a:solidFill>
            </c:spPr>
          </c:dPt>
          <c:dPt>
            <c:idx val="12"/>
            <c:spPr>
              <a:solidFill>
                <a:srgbClr val="dacf6f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487</c:v>
                </c:pt>
                <c:pt idx="1">
                  <c:v>0</c:v>
                </c:pt>
                <c:pt idx="2">
                  <c:v>25559</c:v>
                </c:pt>
                <c:pt idx="3">
                  <c:v>1188.3</c:v>
                </c:pt>
                <c:pt idx="4">
                  <c:v>24764</c:v>
                </c:pt>
                <c:pt idx="5">
                  <c:v>0</c:v>
                </c:pt>
                <c:pt idx="6">
                  <c:v>745</c:v>
                </c:pt>
                <c:pt idx="7">
                  <c:v>71492</c:v>
                </c:pt>
                <c:pt idx="8">
                  <c:v>3396.19</c:v>
                </c:pt>
                <c:pt idx="9">
                  <c:v>2440.53</c:v>
                </c:pt>
                <c:pt idx="10">
                  <c:v>60268</c:v>
                </c:pt>
                <c:pt idx="11">
                  <c:v>6378.1366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_aop_chart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_aop_chart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a02ee5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a02ee5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002a0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002a0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api.le-systeme-solaire.net/rest/bodie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3" Type="http://schemas.openxmlformats.org/officeDocument/2006/relationships/chart" Target="../charts/char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solar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/>
            </a:r>
            <a:r>
              <a:rPr lang="en-US" dirty="0" smtClean="0">
                <a:hlinkClick r:id="rId3" tgtFrame="_blank"/>
              </a:rPr>
              <a:t>Data source</a:t>
            </a: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Mars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6.41712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3.9341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3396.19 km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Mercure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3.30114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5.4291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2440.53 km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Saturne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5.68336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0.6871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10.44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60268 km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La Terre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5.97237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5.5136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9.8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6378.1366 km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Vénus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4.86747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5.243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6051.8 km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 radius chart</a:t>
            </a:r>
            <a:endParaRPr/>
          </a:p>
        </p:txBody>
      </p:sp>
      <p:graphicFrame>
        <p:nvGraphicFramePr>
          <p:cNvPr id="3706" name="Chart 3"/>
          <p:cNvGraphicFramePr/>
          <p:nvPr>
                    </p:nvPr>
        </p:nvGraphicFramePr>
        <p:xfrm>
          <a:off x="819150" y="1990725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(1) Cérès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9.393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2.161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0.28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487 km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(136199) Éris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1.66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2.52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0.82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Uranus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8.68127</a:t>
            </a:r>
            <a:r>
              <a:rPr baseline="30000" lang="nl"/>
              <a:t>25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1.27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25559 km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Pluton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1.303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1.89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0.62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1188.3 km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Neptune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1.02413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1.638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11.15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24764 km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(136108) Hauméa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4.006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0.401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(136472) Makémaké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4.4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745 km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Jupiter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1.89819</a:t>
            </a:r>
            <a:r>
              <a:rPr baseline="30000" lang="nl"/>
              <a:t>27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1.3262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24.79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71492 km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