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9eb32b0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9eb32b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9eb32b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9eb32b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9eb32b0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9eb32b0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9eb32b0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9eb32b0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9eb32b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9eb32b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9eb32b0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9eb32b0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{main_title}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{data_source}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{rockets_description}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{!rockets}Rocket: {name}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Height: {height.meters}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First flight: {first_flight}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Ships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{ships_description}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{!ships}Ship: {name}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Roles: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{#roles}{roles[index]}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{/roles}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Home port: {home_port}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Year built: {year_built}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Dragons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{dragons_description}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{!dragons}Dragon: {name}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Dry mass: {dry_mass_kg}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