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_rels/slide3.xml.rels" ContentType="application/vnd.openxmlformats-package.relationships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256" r:id="rId2"/>
    <p:sldId id="1001" r:id="rId9"/>
    <p:sldId id="1002" r:id="rId10"/>
    <p:sldId id="10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AD48F-E6E1-C1A9-AABE-E50260B3F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3573-8E03-9B0A-8787-0DF0A589C1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E477-CBBC-40EF-9D2B-B5A6C377BD1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E69CC-2088-29EB-5A63-6BC7C340D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610C-CBD4-D1CA-E187-AFCE84C1E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9842-1E5D-45E7-88EB-8D88A742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ndefine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A4EAB-23A5-49B6-9373-393D967716E5}" type="datetimeFigureOut">
              <a:rPr lang="undefined" smtClean="0"/>
              <a:t>5/29/2025</a:t>
            </a:fld>
            <a:endParaRPr lang="undefine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ndefine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ndefined"/>
              <a:t>Click to edit Master text styles</a:t>
            </a:r>
          </a:p>
          <a:p>
            <a:pPr lvl="1"/>
            <a:r>
              <a:rPr lang="undefined"/>
              <a:t>Second level</a:t>
            </a:r>
          </a:p>
          <a:p>
            <a:pPr lvl="2"/>
            <a:r>
              <a:rPr lang="undefined"/>
              <a:t>Third level</a:t>
            </a:r>
          </a:p>
          <a:p>
            <a:pPr lvl="3"/>
            <a:r>
              <a:rPr lang="undefined"/>
              <a:t>Fourth level</a:t>
            </a:r>
          </a:p>
          <a:p>
            <a:pPr lvl="4"/>
            <a:r>
              <a:rPr lang="undefined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ndefine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C211-104C-4210-AF42-0FCFBF4F5288}" type="slidenum">
              <a:rPr lang="undefined" smtClean="0"/>
              <a:t>‹#›</a:t>
            </a:fld>
            <a:endParaRPr lang="undefined"/>
          </a:p>
        </p:txBody>
      </p:sp>
    </p:spTree>
    <p:extLst>
      <p:ext uri="{BB962C8B-B14F-4D97-AF65-F5344CB8AC3E}">
        <p14:creationId xmlns:p14="http://schemas.microsoft.com/office/powerpoint/2010/main" val="1169457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03A8-6191-33B4-E824-D89C6990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AD40-2E31-ACD1-85CC-DDCBE97D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B5D5-95D6-6AD2-3472-4725CA22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6F52-053E-D0F3-FA20-503FABA9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DC6E-EF7C-0032-2B5B-17255E7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4C7C-F15F-D452-C2E8-FCA5AAA6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6912-3411-A47F-3461-90E5F4025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1F3E-A55A-877B-0956-1053B23F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6A06-B60D-4DB5-E040-DEB0251E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8AB5-2174-3773-A10C-293DF817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ACAB0-5983-C2D8-C586-1FEF7DFB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3EF3-2BDB-3FAA-6EA9-79645D25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E477-7B55-D5C4-C28C-2A763DF5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7547-F817-20D7-8330-284AFCED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1785-4D6C-2194-41A7-9281FF43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D4FF-3F83-A612-8E83-165BCFA3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F02A-EC9B-3841-1D23-7ADB6792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F37D-7BAE-3DDB-9D54-4FD3D16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AFEE-43C0-5464-084A-D7D37C6A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40DC-B586-A3C2-2B6B-DD64CB06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208B-B12D-62B6-5965-42BD13E7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084ED-8235-5CDE-0B9F-4486D3C3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BA14-713F-4488-1A87-277B39CB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EC66-C739-D9DE-B0F0-0E2D531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E174-4097-1E79-592B-9992FABE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80FA-82B2-7CD9-8389-3BFAC87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B38C-6892-5D93-D423-451D7C24E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562C4-CA3E-52C0-2533-D3C8632E8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1C215-3164-27CF-AA75-E4093604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1649-5007-3FAD-9C2F-812210F1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67AE-7F65-AF1C-A78D-70109608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67C8-0A0F-9796-2CB3-33652DE7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4FDA-C66F-8E4A-56FB-B2BD9977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97CD2-353C-20F8-2F22-0F7CB00A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586CC-1781-4F45-CCFB-5D95B35E1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2E8A9-9D3D-7602-0F05-DB6C130D3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5DCCF-8536-3169-9D8E-97F689D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D178A-074A-ACEB-5365-FC955383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ACFE2-9243-44A1-5B68-102059EA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025F-5EA7-D534-AC1E-99042822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BC320-A4AC-DB2F-C8B6-84F13DA7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2E07A-8CE9-86E0-1ED6-E0DC45ED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D592B-76EA-CF55-D3BD-11565B69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2C76D-6171-121A-264F-ABAB114C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9B652-B284-2096-98EF-6183DDF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70A9-F2C9-9937-A941-7A22BCDE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06A5-720D-0DD6-B654-DAB123A4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CDB8-EC30-43B4-7651-3EC4865A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A0371-529B-F5A3-0E13-87674274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CB09B-023E-30EB-511B-56D4345C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81EE9-D82E-44C1-7D3D-1A0622A8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7ED1-A08E-B8F4-794A-6E391922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99D9-F48A-2511-BCD5-E3F3D511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07AB5-F336-77B1-14B4-A0927237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D37FD-9AFF-2EEE-8963-ABB122ED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2156-F747-0D48-B0A7-1F1F731B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73FF-43C1-C0D0-AD57-58AC1A7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E8CD-EE5F-330B-E3D9-4B474567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5427D-17CE-86C1-3DA8-310EA8B1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ndefined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586E-B541-A057-BD8A-FD9E9898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ndefined"/>
              <a:t>Click to edit Master text styles</a:t>
            </a:r>
          </a:p>
          <a:p>
            <a:pPr lvl="1"/>
            <a:r>
              <a:rPr lang="undefined"/>
              <a:t>Second level</a:t>
            </a:r>
          </a:p>
          <a:p>
            <a:pPr lvl="2"/>
            <a:r>
              <a:rPr lang="undefined"/>
              <a:t>Third level</a:t>
            </a:r>
          </a:p>
          <a:p>
            <a:pPr lvl="3"/>
            <a:r>
              <a:rPr lang="undefined"/>
              <a:t>Fourth level</a:t>
            </a:r>
          </a:p>
          <a:p>
            <a:pPr lvl="4"/>
            <a:r>
              <a:rPr lang="undefined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2A48-E708-EFF9-70A7-9E8E23E5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97F7-4B05-4251-8ACB-D71161F8FB61}" type="datetimeFigureOut">
              <a:rPr lang="undefined" smtClean="0"/>
              <a:t>5/29/2025</a:t>
            </a:fld>
            <a:endParaRPr lang="undefine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FD85-45E3-ACE4-B8E8-4EB69F2E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ndefine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051A-BDF9-6A07-7757-59050D1E0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2FB6-930A-4FEA-AD18-BCC87FED201E}" type="slidenum">
              <a:rPr lang="undefined" smtClean="0"/>
              <a:t>‹#›</a:t>
            </a:fld>
            <a:endParaRPr lang="undefined"/>
          </a:p>
        </p:txBody>
      </p:sp>
    </p:spTree>
    <p:extLst>
      <p:ext uri="{BB962C8B-B14F-4D97-AF65-F5344CB8AC3E}">
        <p14:creationId xmlns:p14="http://schemas.microsoft.com/office/powerpoint/2010/main" val="133917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ndefine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026" y="1636346"/>
            <a:ext cx="7171945" cy="787082"/>
          </a:xfrm>
        </p:spPr>
        <p:txBody>
          <a:bodyPr>
            <a:normAutofit/>
          </a:bodyPr>
          <a:lstStyle/>
          <a:p>
            <a:r>
              <a:rPr lang="undefined" sz="2800" dirty="0"/>
              <a:t/>
            </a:r>
            <a:r>
              <a:rPr lang="undefined" sz="2800" dirty="0" err="1"/>
              <a:t/>
            </a:r>
            <a:r>
              <a:rPr lang="undefined" sz="2800" dirty="0"/>
              <a:t> </a:t>
            </a:r>
            <a:r>
              <a:rPr lang="undefined" sz="2800" b="1" dirty="0"/>
              <a:t>This is the Example of </a:t>
            </a:r>
            <a:r>
              <a:rPr lang="undefined" sz="2800" b="1" dirty="0">
                <a:solidFill>
                  <a:schemeClr val="accent1"/>
                </a:solidFill>
              </a:rPr>
              <a:t>Slide LOOP</a:t>
            </a:r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850567" cy="451358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029" y="297942"/>
            <a:ext cx="3606445" cy="42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43739B-37FA-2FFD-B66A-5378767E9B0E}"/>
              </a:ext>
            </a:extLst>
          </p:cNvPr>
          <p:cNvSpPr/>
          <p:nvPr/>
        </p:nvSpPr>
        <p:spPr>
          <a:xfrm>
            <a:off x="5602223" y="2423428"/>
            <a:ext cx="1112902" cy="987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ndefined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9577D-BB80-BFD6-D3FA-F709EA8E8396}"/>
              </a:ext>
            </a:extLst>
          </p:cNvPr>
          <p:cNvSpPr txBox="1"/>
          <p:nvPr/>
        </p:nvSpPr>
        <p:spPr>
          <a:xfrm>
            <a:off x="3101897" y="3168005"/>
            <a:ext cx="5988204" cy="2862322"/>
          </a:xfrm>
          <a:prstGeom prst="rect">
            <a:avLst/>
          </a:prstGeom>
          <a:noFill/>
          <a:ln w="28575">
            <a:solidFill>
              <a:srgbClr val="08673B"/>
            </a:solidFill>
          </a:ln>
        </p:spPr>
        <p:txBody>
          <a:bodyPr wrap="square" rtlCol="0" anchor="ctr">
            <a:spAutoFit/>
          </a:bodyPr>
          <a:lstStyle/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Title: </a:t>
            </a:r>
            <a:r>
              <a:rPr lang="undefined" b="1" dirty="0">
                <a:latin typeface="Arial"/>
              </a:rPr>
              <a:t>Sales Report Q1</a:t>
            </a:r>
          </a:p>
          <a:p>
            <a:pPr algn="ctr"/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Metric: </a:t>
            </a:r>
            <a:r>
              <a:rPr lang="undefined" dirty="0">
                <a:solidFill>
                  <a:schemeClr val="accent1"/>
                </a:solidFill>
                <a:latin typeface="Arial"/>
              </a:rPr>
              <a:t>Total Revenue: $125,000</a:t>
            </a:r>
          </a:p>
          <a:p>
            <a:pPr algn="ctr"/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Performance:</a:t>
            </a:r>
            <a:r>
              <a:rPr lang="undefined" i="1" dirty="0">
                <a:solidFill>
                  <a:srgbClr val="FF0000"/>
                </a:solidFill>
                <a:latin typeface="Arial"/>
              </a:rPr>
              <a:t> Growth: 15% YoY</a:t>
            </a:r>
            <a:endParaRPr lang="undefined" i="1" dirty="0">
              <a:solidFill>
                <a:srgbClr val="FF0000"/>
              </a:solidFill>
              <a:latin typeface="Arial"/>
            </a:endParaRPr>
          </a:p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026" y="1636346"/>
            <a:ext cx="7171945" cy="787082"/>
          </a:xfrm>
        </p:spPr>
        <p:txBody>
          <a:bodyPr>
            <a:normAutofit/>
          </a:bodyPr>
          <a:lstStyle/>
          <a:p>
            <a:r>
              <a:rPr lang="undefined" sz="2800" dirty="0"/>
              <a:t/>
            </a:r>
            <a:r>
              <a:rPr lang="undefined" sz="2800" dirty="0" err="1"/>
              <a:t/>
            </a:r>
            <a:r>
              <a:rPr lang="undefined" sz="2800" dirty="0"/>
              <a:t> </a:t>
            </a:r>
            <a:r>
              <a:rPr lang="undefined" sz="2800" b="1" dirty="0"/>
              <a:t>This is the Example of </a:t>
            </a:r>
            <a:r>
              <a:rPr lang="undefined" sz="2800" b="1" dirty="0">
                <a:solidFill>
                  <a:schemeClr val="accent1"/>
                </a:solidFill>
              </a:rPr>
              <a:t>Slide LOOP</a:t>
            </a:r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850567" cy="451358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029" y="297942"/>
            <a:ext cx="3606445" cy="42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43739B-37FA-2FFD-B66A-5378767E9B0E}"/>
              </a:ext>
            </a:extLst>
          </p:cNvPr>
          <p:cNvSpPr/>
          <p:nvPr/>
        </p:nvSpPr>
        <p:spPr>
          <a:xfrm>
            <a:off x="5602223" y="2423428"/>
            <a:ext cx="1112902" cy="987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ndefined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9577D-BB80-BFD6-D3FA-F709EA8E8396}"/>
              </a:ext>
            </a:extLst>
          </p:cNvPr>
          <p:cNvSpPr txBox="1"/>
          <p:nvPr/>
        </p:nvSpPr>
        <p:spPr>
          <a:xfrm>
            <a:off x="3101897" y="3168005"/>
            <a:ext cx="5988204" cy="2862322"/>
          </a:xfrm>
          <a:prstGeom prst="rect">
            <a:avLst/>
          </a:prstGeom>
          <a:noFill/>
          <a:ln w="28575">
            <a:solidFill>
              <a:srgbClr val="08673B"/>
            </a:solidFill>
          </a:ln>
        </p:spPr>
        <p:txBody>
          <a:bodyPr wrap="square" rtlCol="0" anchor="ctr">
            <a:spAutoFit/>
          </a:bodyPr>
          <a:lstStyle/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Title: </a:t>
            </a:r>
            <a:r>
              <a:rPr lang="undefined" b="1" dirty="0">
                <a:latin typeface="Arial"/>
              </a:rPr>
              <a:t>Marketing Metrics Q1</a:t>
            </a:r>
          </a:p>
          <a:p>
            <a:pPr algn="ctr"/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Metric: </a:t>
            </a:r>
            <a:r>
              <a:rPr lang="undefined" dirty="0">
                <a:solidFill>
                  <a:schemeClr val="accent1"/>
                </a:solidFill>
                <a:latin typeface="Arial"/>
              </a:rPr>
              <a:t>New Customers: 2,500</a:t>
            </a:r>
          </a:p>
          <a:p>
            <a:pPr algn="ctr"/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Performance:</a:t>
            </a:r>
            <a:r>
              <a:rPr lang="undefined" i="1" dirty="0">
                <a:solidFill>
                  <a:srgbClr val="FF0000"/>
                </a:solidFill>
                <a:latin typeface="Arial"/>
              </a:rPr>
              <a:t> Campaign ROI: 225%</a:t>
            </a:r>
            <a:endParaRPr lang="undefined" i="1" dirty="0">
              <a:solidFill>
                <a:srgbClr val="FF0000"/>
              </a:solidFill>
              <a:latin typeface="Arial"/>
            </a:endParaRPr>
          </a:p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026" y="1636346"/>
            <a:ext cx="7171945" cy="787082"/>
          </a:xfrm>
        </p:spPr>
        <p:txBody>
          <a:bodyPr>
            <a:normAutofit/>
          </a:bodyPr>
          <a:lstStyle/>
          <a:p>
            <a:r>
              <a:rPr lang="undefined" sz="2800" dirty="0"/>
              <a:t/>
            </a:r>
            <a:r>
              <a:rPr lang="undefined" sz="2800" dirty="0" err="1"/>
              <a:t/>
            </a:r>
            <a:r>
              <a:rPr lang="undefined" sz="2800" dirty="0"/>
              <a:t> </a:t>
            </a:r>
            <a:r>
              <a:rPr lang="undefined" sz="2800" b="1" dirty="0"/>
              <a:t>This is the Example of </a:t>
            </a:r>
            <a:r>
              <a:rPr lang="undefined" sz="2800" b="1" dirty="0">
                <a:solidFill>
                  <a:schemeClr val="accent1"/>
                </a:solidFill>
              </a:rPr>
              <a:t>Slide LOOP</a:t>
            </a:r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850567" cy="451358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029" y="297942"/>
            <a:ext cx="3606445" cy="42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43739B-37FA-2FFD-B66A-5378767E9B0E}"/>
              </a:ext>
            </a:extLst>
          </p:cNvPr>
          <p:cNvSpPr/>
          <p:nvPr/>
        </p:nvSpPr>
        <p:spPr>
          <a:xfrm>
            <a:off x="5602223" y="2423428"/>
            <a:ext cx="1112902" cy="987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ndefined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9577D-BB80-BFD6-D3FA-F709EA8E8396}"/>
              </a:ext>
            </a:extLst>
          </p:cNvPr>
          <p:cNvSpPr txBox="1"/>
          <p:nvPr/>
        </p:nvSpPr>
        <p:spPr>
          <a:xfrm>
            <a:off x="3101897" y="3168005"/>
            <a:ext cx="5988204" cy="2862322"/>
          </a:xfrm>
          <a:prstGeom prst="rect">
            <a:avLst/>
          </a:prstGeom>
          <a:noFill/>
          <a:ln w="28575">
            <a:solidFill>
              <a:srgbClr val="08673B"/>
            </a:solidFill>
          </a:ln>
        </p:spPr>
        <p:txBody>
          <a:bodyPr wrap="square" rtlCol="0" anchor="ctr">
            <a:spAutoFit/>
          </a:bodyPr>
          <a:lstStyle/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Title: </a:t>
            </a:r>
            <a:r>
              <a:rPr lang="undefined" b="1" dirty="0">
                <a:latin typeface="Arial"/>
              </a:rPr>
              <a:t>Product Performance Q1</a:t>
            </a:r>
          </a:p>
          <a:p>
            <a:pPr algn="ctr"/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Metric: </a:t>
            </a:r>
            <a:r>
              <a:rPr lang="undefined" dirty="0">
                <a:solidFill>
                  <a:schemeClr val="accent1"/>
                </a:solidFill>
                <a:latin typeface="Arial"/>
              </a:rPr>
              <a:t>Units Sold: 45,000</a:t>
            </a:r>
          </a:p>
          <a:p>
            <a:pPr algn="ctr"/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Performance:</a:t>
            </a:r>
            <a:r>
              <a:rPr lang="undefined" i="1" dirty="0">
                <a:solidFill>
                  <a:srgbClr val="FF0000"/>
                </a:solidFill>
                <a:latin typeface="Arial"/>
              </a:rPr>
              <a:t> Customer Satisfaction: 4.8/5</a:t>
            </a:r>
            <a:endParaRPr lang="undefined" i="1" dirty="0">
              <a:solidFill>
                <a:srgbClr val="FF0000"/>
              </a:solidFill>
              <a:latin typeface="Arial"/>
            </a:endParaRPr>
          </a:p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0026" y="1636346"/>
            <a:ext cx="7171945" cy="787082"/>
          </a:xfrm>
        </p:spPr>
        <p:txBody>
          <a:bodyPr>
            <a:normAutofit/>
          </a:bodyPr>
          <a:lstStyle/>
          <a:p>
            <a:r>
              <a:rPr lang="undefined" sz="2800" dirty="0"/>
              <a:t/>
            </a:r>
            <a:r>
              <a:rPr lang="undefined" sz="2800" dirty="0" err="1"/>
              <a:t/>
            </a:r>
            <a:r>
              <a:rPr lang="undefined" sz="2800" dirty="0"/>
              <a:t> </a:t>
            </a:r>
            <a:r>
              <a:rPr lang="undefined" sz="2800" b="1" dirty="0"/>
              <a:t>This is the Example of </a:t>
            </a:r>
            <a:r>
              <a:rPr lang="undefined" sz="2800" b="1" dirty="0">
                <a:solidFill>
                  <a:schemeClr val="accent1"/>
                </a:solidFill>
              </a:rPr>
              <a:t>Slide LOOP</a:t>
            </a:r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850567" cy="451358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029" y="297942"/>
            <a:ext cx="3606445" cy="42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43739B-37FA-2FFD-B66A-5378767E9B0E}"/>
              </a:ext>
            </a:extLst>
          </p:cNvPr>
          <p:cNvSpPr/>
          <p:nvPr/>
        </p:nvSpPr>
        <p:spPr>
          <a:xfrm>
            <a:off x="5602223" y="2423428"/>
            <a:ext cx="1112902" cy="987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ndefined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9577D-BB80-BFD6-D3FA-F709EA8E8396}"/>
              </a:ext>
            </a:extLst>
          </p:cNvPr>
          <p:cNvSpPr txBox="1"/>
          <p:nvPr/>
        </p:nvSpPr>
        <p:spPr>
          <a:xfrm>
            <a:off x="3101897" y="3168005"/>
            <a:ext cx="5988204" cy="2862322"/>
          </a:xfrm>
          <a:prstGeom prst="rect">
            <a:avLst/>
          </a:prstGeom>
          <a:noFill/>
          <a:ln w="28575">
            <a:solidFill>
              <a:srgbClr val="08673B"/>
            </a:solidFill>
          </a:ln>
        </p:spPr>
        <p:txBody>
          <a:bodyPr wrap="square" rtlCol="0" anchor="ctr">
            <a:spAutoFit/>
          </a:bodyPr>
          <a:lstStyle/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Title: </a:t>
            </a:r>
            <a:r>
              <a:rPr lang="undefined" b="1" dirty="0">
                <a:latin typeface="Arial"/>
              </a:rPr>
              <a:t>Support Analytics Q1</a:t>
            </a:r>
          </a:p>
          <a:p>
            <a:pPr algn="ctr"/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Metric: </a:t>
            </a:r>
            <a:r>
              <a:rPr lang="undefined" dirty="0">
                <a:solidFill>
                  <a:schemeClr val="accent1"/>
                </a:solidFill>
                <a:latin typeface="Arial"/>
              </a:rPr>
              <a:t>Tickets Resolved: 3,200</a:t>
            </a:r>
          </a:p>
          <a:p>
            <a:pPr algn="ctr"/>
            <a:endParaRPr lang="undefined" dirty="0">
              <a:latin typeface="Arial"/>
            </a:endParaRPr>
          </a:p>
          <a:p>
            <a:pPr algn="ctr"/>
            <a:r>
              <a:rPr lang="undefined" dirty="0">
                <a:latin typeface="Arial"/>
              </a:rPr>
              <a:t>Performance:</a:t>
            </a:r>
            <a:r>
              <a:rPr lang="undefined" i="1" dirty="0">
                <a:solidFill>
                  <a:srgbClr val="FF0000"/>
                </a:solidFill>
                <a:latin typeface="Arial"/>
              </a:rPr>
              <a:t> Average Response Time: 2.5h</a:t>
            </a:r>
            <a:endParaRPr lang="undefined" i="1" dirty="0">
              <a:solidFill>
                <a:srgbClr val="FF0000"/>
              </a:solidFill>
              <a:latin typeface="Arial"/>
            </a:endParaRPr>
          </a:p>
          <a:p>
            <a:endParaRPr lang="undefined" dirty="0">
              <a:latin typeface="Arial"/>
            </a:endParaRPr>
          </a:p>
          <a:p>
            <a:endParaRPr lang="undefined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AOP Support</dc:creator>
  <cp:lastModifiedBy>prabin bhandari</cp:lastModifiedBy>
  <cp:revision>10</cp:revision>
  <dcterms:created xsi:type="dcterms:W3CDTF">2023-04-17T11:23:23Z</dcterms:created>
  <dcterms:modified xsi:type="dcterms:W3CDTF">2025-05-29T07:20:47Z</dcterms:modified>
  <dc:language>undefined</dc:language>
</cp:coreProperties>
</file>