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AD48F-E6E1-C1A9-AABE-E50260B3F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3573-8E03-9B0A-8787-0DF0A589C1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E477-CBBC-40EF-9D2B-B5A6C377BD1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69CC-2088-29EB-5A63-6BC7C340D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610C-CBD4-D1CA-E187-AFCE84C1E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9842-1E5D-45E7-88EB-8D88A742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4EAB-23A5-49B6-9373-393D967716E5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C211-104C-4210-AF42-0FCFBF4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9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5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6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0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369" y="1126524"/>
            <a:ext cx="5384937" cy="6801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Arial"/>
              </a:rPr>
              <a:t>{!customers} </a:t>
            </a:r>
            <a:r>
              <a:rPr lang="en-US" b="1" dirty="0">
                <a:latin typeface="Arial"/>
              </a:rPr>
              <a:t>{customer Details}</a:t>
            </a:r>
            <a:endParaRPr lang="en-US" sz="1200" b="1" dirty="0"/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399C8A-010F-CEE8-DEE4-FDE93FDAF880}"/>
              </a:ext>
            </a:extLst>
          </p:cNvPr>
          <p:cNvSpPr txBox="1"/>
          <p:nvPr/>
        </p:nvSpPr>
        <p:spPr>
          <a:xfrm>
            <a:off x="4093839" y="2015275"/>
            <a:ext cx="428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Name:  {</a:t>
            </a:r>
            <a:r>
              <a:rPr lang="en-US" sz="2400" dirty="0" err="1"/>
              <a:t>cust_first_name</a:t>
            </a:r>
            <a:r>
              <a:rPr lang="en-US" sz="2400" dirty="0"/>
              <a:t>} {</a:t>
            </a:r>
            <a:r>
              <a:rPr lang="en-US" sz="2400" dirty="0" err="1"/>
              <a:t>cust_last_name</a:t>
            </a:r>
            <a:r>
              <a:rPr lang="en-US" sz="2400" dirty="0"/>
              <a:t>}</a:t>
            </a:r>
          </a:p>
          <a:p>
            <a:r>
              <a:rPr lang="en-US" sz="2400" dirty="0"/>
              <a:t>City   :   {</a:t>
            </a:r>
            <a:r>
              <a:rPr lang="en-US" sz="2400" dirty="0" err="1"/>
              <a:t>cust_city</a:t>
            </a:r>
            <a:r>
              <a:rPr lang="en-US" sz="2400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EC8C69-4702-EB57-4BA3-62F2E4434B81}"/>
              </a:ext>
            </a:extLst>
          </p:cNvPr>
          <p:cNvCxnSpPr/>
          <p:nvPr/>
        </p:nvCxnSpPr>
        <p:spPr>
          <a:xfrm>
            <a:off x="1348576" y="3368150"/>
            <a:ext cx="93610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B34ACC-ACA1-9D79-6B42-50DB2AD411C5}"/>
              </a:ext>
            </a:extLst>
          </p:cNvPr>
          <p:cNvSpPr txBox="1"/>
          <p:nvPr/>
        </p:nvSpPr>
        <p:spPr>
          <a:xfrm>
            <a:off x="4661593" y="54864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{hide !orders}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FCA72B2-B4BD-78ED-F69A-39709C6DE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42796"/>
              </p:ext>
            </p:extLst>
          </p:nvPr>
        </p:nvGraphicFramePr>
        <p:xfrm>
          <a:off x="2032000" y="3719194"/>
          <a:ext cx="8128000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64080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30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{#orders.length&gt;0}Order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8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{#orders}{order_name}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{</a:t>
                      </a:r>
                      <a:r>
                        <a:rPr lang="en-US" sz="2000" dirty="0" err="1"/>
                        <a:t>order_total</a:t>
                      </a:r>
                      <a:r>
                        <a:rPr lang="en-US" sz="2000" dirty="0"/>
                        <a:t>}{/orders}{/</a:t>
                      </a:r>
                      <a:r>
                        <a:rPr lang="en-US" sz="2000" dirty="0" err="1"/>
                        <a:t>orders.length</a:t>
                      </a:r>
                      <a:r>
                        <a:rPr lang="en-US" sz="2000" dirty="0"/>
                        <a:t>&gt;0}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5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{#orders===null}No orders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{/orders===null}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3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484</TotalTime>
  <Words>78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Palatino Linotype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AOP Support</dc:creator>
  <cp:lastModifiedBy>AOP Support</cp:lastModifiedBy>
  <cp:revision>43</cp:revision>
  <dcterms:created xsi:type="dcterms:W3CDTF">2023-04-17T11:23:23Z</dcterms:created>
  <dcterms:modified xsi:type="dcterms:W3CDTF">2023-05-04T16:57:38Z</dcterms:modified>
</cp:coreProperties>
</file>