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"/>
  </p:notesMasterIdLst>
  <p:handoutMasterIdLst>
    <p:handoutMasterId r:id="rId4"/>
  </p:handoutMasterIdLst>
  <p:sldIdLst>
    <p:sldId id="256" r:id="rId2"/>
    <p:sldId id="1001" r:id="rId9"/>
    <p:sldId id="1002" r:id="rId10"/>
    <p:sldId id="1003" r:id="rId11"/>
    <p:sldId id="10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undefined" smtClean="0"/>
              <a:t>5/4/2023</a:t>
            </a:fld>
            <a:endParaRPr lang="undefine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ndefine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undefined" smtClean="0"/>
              <a:t>‹#›</a:t>
            </a:fld>
            <a:endParaRPr lang="undefined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9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65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5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7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3A497F7-4B05-4251-8ACB-D71161F8FB6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0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ndefined"/>
              <a:t>Click to edit Master title style</a:t>
            </a:r>
            <a:endParaRPr lang="undefine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  <a:endParaRPr lang="undefine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undefined" smtClean="0"/>
              <a:t>5/4/2023</a:t>
            </a:fld>
            <a:endParaRPr lang="undefine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ndefine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022FB6-930A-4FEA-AD18-BCC87FED201E}" type="slidenum">
              <a:rPr lang="undefined" smtClean="0"/>
              <a:t>‹#›</a:t>
            </a:fld>
            <a:endParaRPr lang="undefined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undefine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369" y="1126524"/>
            <a:ext cx="5384937" cy="6801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ndefined" dirty="0">
                <a:latin typeface="Arial"/>
              </a:rPr>
              <a:t> </a:t>
            </a:r>
            <a:r>
              <a:rPr lang="undefined" b="1" dirty="0">
                <a:latin typeface="Arial"/>
              </a:rPr>
              <a:t/>
            </a:r>
            <a:endParaRPr lang="undefined" sz="1200" b="1" dirty="0"/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99C8A-010F-CEE8-DEE4-FDE93FDAF880}"/>
              </a:ext>
            </a:extLst>
          </p:cNvPr>
          <p:cNvSpPr txBox="1"/>
          <p:nvPr/>
        </p:nvSpPr>
        <p:spPr>
          <a:xfrm>
            <a:off x="4093839" y="2015275"/>
            <a:ext cx="428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ndefined" sz="2400" dirty="0"/>
              <a:t>Name:  John</a:t>
            </a:r>
            <a:r>
              <a:rPr lang="undefined" sz="2400" dirty="0" err="1"/>
              <a:t/>
            </a:r>
            <a:r>
              <a:rPr lang="undefined" sz="2400" dirty="0"/>
              <a:t> Dulles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  <a:p>
            <a:r>
              <a:rPr lang="undefined" sz="2400" dirty="0"/>
              <a:t>City   :   Sterling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C8C69-4702-EB57-4BA3-62F2E4434B81}"/>
              </a:ext>
            </a:extLst>
          </p:cNvPr>
          <p:cNvCxnSpPr/>
          <p:nvPr/>
        </p:nvCxnSpPr>
        <p:spPr>
          <a:xfrm>
            <a:off x="1348576" y="3368150"/>
            <a:ext cx="93610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B34ACC-ACA1-9D79-6B42-50DB2AD411C5}"/>
              </a:ext>
            </a:extLst>
          </p:cNvPr>
          <p:cNvSpPr txBox="1"/>
          <p:nvPr/>
        </p:nvSpPr>
        <p:spPr>
          <a:xfrm>
            <a:off x="4661593" y="54864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efined" dirty="0"/>
              <a:t/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FCA72B2-B4BD-78ED-F69A-39709C6D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42796"/>
              </p:ext>
            </p:extLst>
          </p:nvPr>
        </p:nvGraphicFramePr>
        <p:xfrm>
          <a:off x="2032000" y="3719194"/>
          <a:ext cx="8128000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6408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30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2380</a:t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369" y="1126524"/>
            <a:ext cx="5384937" cy="6801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ndefined" dirty="0">
                <a:latin typeface="Arial"/>
              </a:rPr>
              <a:t> </a:t>
            </a:r>
            <a:r>
              <a:rPr lang="undefined" b="1" dirty="0">
                <a:latin typeface="Arial"/>
              </a:rPr>
              <a:t/>
            </a:r>
            <a:endParaRPr lang="undefined" sz="1200" b="1" dirty="0"/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99C8A-010F-CEE8-DEE4-FDE93FDAF880}"/>
              </a:ext>
            </a:extLst>
          </p:cNvPr>
          <p:cNvSpPr txBox="1"/>
          <p:nvPr/>
        </p:nvSpPr>
        <p:spPr>
          <a:xfrm>
            <a:off x="4093839" y="2015275"/>
            <a:ext cx="428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ndefined" sz="2400" dirty="0"/>
              <a:t>Name:  William</a:t>
            </a:r>
            <a:r>
              <a:rPr lang="undefined" sz="2400" dirty="0" err="1"/>
              <a:t/>
            </a:r>
            <a:r>
              <a:rPr lang="undefined" sz="2400" dirty="0"/>
              <a:t> Hartsfield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  <a:p>
            <a:r>
              <a:rPr lang="undefined" sz="2400" dirty="0"/>
              <a:t>City   :   Atlanta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C8C69-4702-EB57-4BA3-62F2E4434B81}"/>
              </a:ext>
            </a:extLst>
          </p:cNvPr>
          <p:cNvCxnSpPr/>
          <p:nvPr/>
        </p:nvCxnSpPr>
        <p:spPr>
          <a:xfrm>
            <a:off x="1348576" y="3368150"/>
            <a:ext cx="93610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B34ACC-ACA1-9D79-6B42-50DB2AD411C5}"/>
              </a:ext>
            </a:extLst>
          </p:cNvPr>
          <p:cNvSpPr txBox="1"/>
          <p:nvPr/>
        </p:nvSpPr>
        <p:spPr>
          <a:xfrm>
            <a:off x="4661593" y="54864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efined" dirty="0"/>
              <a:t/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FCA72B2-B4BD-78ED-F69A-39709C6D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42796"/>
              </p:ext>
            </p:extLst>
          </p:nvPr>
        </p:nvGraphicFramePr>
        <p:xfrm>
          <a:off x="2032000" y="3719194"/>
          <a:ext cx="8128000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6408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30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5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1640</a:t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730</a:t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369" y="1126524"/>
            <a:ext cx="5384937" cy="6801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ndefined" dirty="0">
                <a:latin typeface="Arial"/>
              </a:rPr>
              <a:t> </a:t>
            </a:r>
            <a:r>
              <a:rPr lang="undefined" b="1" dirty="0">
                <a:latin typeface="Arial"/>
              </a:rPr>
              <a:t/>
            </a:r>
            <a:endParaRPr lang="undefined" sz="1200" b="1" dirty="0"/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99C8A-010F-CEE8-DEE4-FDE93FDAF880}"/>
              </a:ext>
            </a:extLst>
          </p:cNvPr>
          <p:cNvSpPr txBox="1"/>
          <p:nvPr/>
        </p:nvSpPr>
        <p:spPr>
          <a:xfrm>
            <a:off x="4093839" y="2015275"/>
            <a:ext cx="428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ndefined" sz="2400" dirty="0"/>
              <a:t>Name:  Edward</a:t>
            </a:r>
            <a:r>
              <a:rPr lang="undefined" sz="2400" dirty="0" err="1"/>
              <a:t/>
            </a:r>
            <a:r>
              <a:rPr lang="undefined" sz="2400" dirty="0"/>
              <a:t> Logan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  <a:p>
            <a:r>
              <a:rPr lang="undefined" sz="2400" dirty="0"/>
              <a:t>City   :   East Boston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C8C69-4702-EB57-4BA3-62F2E4434B81}"/>
              </a:ext>
            </a:extLst>
          </p:cNvPr>
          <p:cNvCxnSpPr/>
          <p:nvPr/>
        </p:nvCxnSpPr>
        <p:spPr>
          <a:xfrm>
            <a:off x="1348576" y="3368150"/>
            <a:ext cx="93610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B34ACC-ACA1-9D79-6B42-50DB2AD411C5}"/>
              </a:ext>
            </a:extLst>
          </p:cNvPr>
          <p:cNvSpPr txBox="1"/>
          <p:nvPr/>
        </p:nvSpPr>
        <p:spPr>
          <a:xfrm>
            <a:off x="4661593" y="54864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efined" dirty="0"/>
              <a:t/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FCA72B2-B4BD-78ED-F69A-39709C6D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42796"/>
              </p:ext>
            </p:extLst>
          </p:nvPr>
        </p:nvGraphicFramePr>
        <p:xfrm>
          <a:off x="2032000" y="3719194"/>
          <a:ext cx="8128000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6408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300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1515</a:t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ndefined" sz="2000" dirty="0"/>
                        <a:t>Order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undefined" sz="2000" dirty="0"/>
                        <a:t>905</a:t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  <a:r>
                        <a:rPr lang="undefined" sz="2000" dirty="0" err="1"/>
                        <a:t/>
                      </a:r>
                      <a:r>
                        <a:rPr lang="undefined" sz="2000" dirty="0"/>
                        <a:t/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369" y="1126524"/>
            <a:ext cx="5384937" cy="6801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ndefined" dirty="0">
                <a:latin typeface="Arial"/>
              </a:rPr>
              <a:t> </a:t>
            </a:r>
            <a:r>
              <a:rPr lang="undefined" b="1" dirty="0">
                <a:latin typeface="Arial"/>
              </a:rPr>
              <a:t/>
            </a:r>
            <a:endParaRPr lang="undefined" sz="1200" b="1" dirty="0"/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99C8A-010F-CEE8-DEE4-FDE93FDAF880}"/>
              </a:ext>
            </a:extLst>
          </p:cNvPr>
          <p:cNvSpPr txBox="1"/>
          <p:nvPr/>
        </p:nvSpPr>
        <p:spPr>
          <a:xfrm>
            <a:off x="4093839" y="2015275"/>
            <a:ext cx="428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ndefined" sz="2400" dirty="0"/>
              <a:t>Name:  Frank</a:t>
            </a:r>
            <a:r>
              <a:rPr lang="undefined" sz="2400" dirty="0" err="1"/>
              <a:t/>
            </a:r>
            <a:r>
              <a:rPr lang="undefined" sz="2400" dirty="0"/>
              <a:t> OHare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  <a:p>
            <a:r>
              <a:rPr lang="undefined" sz="2400" dirty="0"/>
              <a:t>City   :   Chicago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C8C69-4702-EB57-4BA3-62F2E4434B81}"/>
              </a:ext>
            </a:extLst>
          </p:cNvPr>
          <p:cNvCxnSpPr/>
          <p:nvPr/>
        </p:nvCxnSpPr>
        <p:spPr>
          <a:xfrm>
            <a:off x="1348576" y="3368150"/>
            <a:ext cx="93610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B34ACC-ACA1-9D79-6B42-50DB2AD411C5}"/>
              </a:ext>
            </a:extLst>
          </p:cNvPr>
          <p:cNvSpPr txBox="1"/>
          <p:nvPr/>
        </p:nvSpPr>
        <p:spPr>
          <a:xfrm>
            <a:off x="4661593" y="54864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efined" dirty="0"/>
              <a:t/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FCA72B2-B4BD-78ED-F69A-39709C6D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42796"/>
              </p:ext>
            </p:extLst>
          </p:nvPr>
        </p:nvGraphicFramePr>
        <p:xfrm>
          <a:off x="2032000" y="3719194"/>
          <a:ext cx="8128000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6408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3008417"/>
                    </a:ext>
                  </a:extLst>
                </a:gridCol>
              </a:tblGrid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369" y="1126524"/>
            <a:ext cx="5384937" cy="68019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undefined" dirty="0">
                <a:latin typeface="Arial"/>
              </a:rPr>
              <a:t> </a:t>
            </a:r>
            <a:r>
              <a:rPr lang="undefined" b="1" dirty="0">
                <a:latin typeface="Arial"/>
              </a:rPr>
              <a:t/>
            </a:r>
            <a:endParaRPr lang="undefined" sz="1200" b="1" dirty="0"/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99C8A-010F-CEE8-DEE4-FDE93FDAF880}"/>
              </a:ext>
            </a:extLst>
          </p:cNvPr>
          <p:cNvSpPr txBox="1"/>
          <p:nvPr/>
        </p:nvSpPr>
        <p:spPr>
          <a:xfrm>
            <a:off x="4093839" y="2015275"/>
            <a:ext cx="428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ndefined" sz="2400" dirty="0"/>
              <a:t>Name:  Cris Jr</a:t>
            </a:r>
            <a:r>
              <a:rPr lang="undefined" sz="2400" dirty="0" err="1"/>
              <a:t/>
            </a:r>
            <a:r>
              <a:rPr lang="undefined" sz="2400" dirty="0"/>
              <a:t> Santos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  <a:p>
            <a:r>
              <a:rPr lang="undefined" sz="2400" dirty="0"/>
              <a:t>City   :   Texas</a:t>
            </a:r>
            <a:r>
              <a:rPr lang="undefined" sz="2400" dirty="0" err="1"/>
              <a:t/>
            </a:r>
            <a:r>
              <a:rPr lang="undefined" sz="2400" dirty="0"/>
              <a:t/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C8C69-4702-EB57-4BA3-62F2E4434B81}"/>
              </a:ext>
            </a:extLst>
          </p:cNvPr>
          <p:cNvCxnSpPr/>
          <p:nvPr/>
        </p:nvCxnSpPr>
        <p:spPr>
          <a:xfrm>
            <a:off x="1348576" y="3368150"/>
            <a:ext cx="936108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B34ACC-ACA1-9D79-6B42-50DB2AD411C5}"/>
              </a:ext>
            </a:extLst>
          </p:cNvPr>
          <p:cNvSpPr txBox="1"/>
          <p:nvPr/>
        </p:nvSpPr>
        <p:spPr>
          <a:xfrm>
            <a:off x="4661593" y="54864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efined" dirty="0"/>
              <a:t/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FCA72B2-B4BD-78ED-F69A-39709C6DE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42796"/>
              </p:ext>
            </p:extLst>
          </p:nvPr>
        </p:nvGraphicFramePr>
        <p:xfrm>
          <a:off x="2032000" y="3719194"/>
          <a:ext cx="8128000" cy="149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6408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63008417"/>
                    </a:ext>
                  </a:extLst>
                </a:gridCol>
              </a:tblGrid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484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Palatino Linotype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AOP Support</cp:lastModifiedBy>
  <cp:revision>43</cp:revision>
  <dcterms:created xsi:type="dcterms:W3CDTF">2023-04-17T11:23:23Z</dcterms:created>
  <dcterms:modified xsi:type="dcterms:W3CDTF">2023-05-04T16:57:38Z</dcterms:modified>
  <dc:language>undefined</dc:language>
</cp:coreProperties>
</file>