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827F1-1B62-4E64-AEF4-5D35D8701B32}" v="1" dt="2025-06-03T09:54:06.301"/>
    <p1510:client id="{BD8BED39-149D-4BC5-8D48-621F1FC9E7A6}" v="25" dt="2025-06-03T09:52:14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in bhandari" userId="7c2ac770ceceae77" providerId="LiveId" clId="{3D3827F1-1B62-4E64-AEF4-5D35D8701B32}"/>
    <pc:docChg chg="modSld">
      <pc:chgData name="prabin bhandari" userId="7c2ac770ceceae77" providerId="LiveId" clId="{3D3827F1-1B62-4E64-AEF4-5D35D8701B32}" dt="2025-06-03T09:54:06.301" v="0"/>
      <pc:docMkLst>
        <pc:docMk/>
      </pc:docMkLst>
      <pc:sldChg chg="modSp">
        <pc:chgData name="prabin bhandari" userId="7c2ac770ceceae77" providerId="LiveId" clId="{3D3827F1-1B62-4E64-AEF4-5D35D8701B32}" dt="2025-06-03T09:54:06.301" v="0"/>
        <pc:sldMkLst>
          <pc:docMk/>
          <pc:sldMk cId="380696677" sldId="256"/>
        </pc:sldMkLst>
        <pc:graphicFrameChg chg="mod">
          <ac:chgData name="prabin bhandari" userId="7c2ac770ceceae77" providerId="LiveId" clId="{3D3827F1-1B62-4E64-AEF4-5D35D8701B32}" dt="2025-06-03T09:54:06.301" v="0"/>
          <ac:graphicFrameMkLst>
            <pc:docMk/>
            <pc:sldMk cId="380696677" sldId="256"/>
            <ac:graphicFrameMk id="4" creationId="{50DC366A-D0F8-4C04-9F63-FA2327BB7FC8}"/>
          </ac:graphicFrameMkLst>
        </pc:graphicFrameChg>
      </pc:sldChg>
    </pc:docChg>
  </pc:docChgLst>
  <pc:docChgLst>
    <pc:chgData name="prabin bhandari" userId="7c2ac770ceceae77" providerId="LiveId" clId="{BD8BED39-149D-4BC5-8D48-621F1FC9E7A6}"/>
    <pc:docChg chg="undo redo custSel addSld delSld modSld">
      <pc:chgData name="prabin bhandari" userId="7c2ac770ceceae77" providerId="LiveId" clId="{BD8BED39-149D-4BC5-8D48-621F1FC9E7A6}" dt="2025-06-03T09:53:34.658" v="269" actId="1076"/>
      <pc:docMkLst>
        <pc:docMk/>
      </pc:docMkLst>
      <pc:sldChg chg="addSp delSp modSp mod">
        <pc:chgData name="prabin bhandari" userId="7c2ac770ceceae77" providerId="LiveId" clId="{BD8BED39-149D-4BC5-8D48-621F1FC9E7A6}" dt="2025-06-03T09:53:20.005" v="266" actId="20577"/>
        <pc:sldMkLst>
          <pc:docMk/>
          <pc:sldMk cId="380696677" sldId="256"/>
        </pc:sldMkLst>
        <pc:spChg chg="add mod">
          <ac:chgData name="prabin bhandari" userId="7c2ac770ceceae77" providerId="LiveId" clId="{BD8BED39-149D-4BC5-8D48-621F1FC9E7A6}" dt="2025-06-03T09:39:44.516" v="150" actId="20577"/>
          <ac:spMkLst>
            <pc:docMk/>
            <pc:sldMk cId="380696677" sldId="256"/>
            <ac:spMk id="2" creationId="{E596D8D1-1C6D-7E44-C539-7A6B3EC50291}"/>
          </ac:spMkLst>
        </pc:spChg>
        <pc:spChg chg="mod">
          <ac:chgData name="prabin bhandari" userId="7c2ac770ceceae77" providerId="LiveId" clId="{BD8BED39-149D-4BC5-8D48-621F1FC9E7A6}" dt="2025-06-03T09:53:20.005" v="266" actId="20577"/>
          <ac:spMkLst>
            <pc:docMk/>
            <pc:sldMk cId="380696677" sldId="256"/>
            <ac:spMk id="3" creationId="{655F215C-16C6-8757-524C-AD63B88AD8AE}"/>
          </ac:spMkLst>
        </pc:spChg>
        <pc:spChg chg="add del mod">
          <ac:chgData name="prabin bhandari" userId="7c2ac770ceceae77" providerId="LiveId" clId="{BD8BED39-149D-4BC5-8D48-621F1FC9E7A6}" dt="2025-06-03T09:35:15.454" v="44"/>
          <ac:spMkLst>
            <pc:docMk/>
            <pc:sldMk cId="380696677" sldId="256"/>
            <ac:spMk id="4" creationId="{15D857C7-085C-2F1A-EB62-B4D1AFD7E7E0}"/>
          </ac:spMkLst>
        </pc:spChg>
        <pc:spChg chg="add">
          <ac:chgData name="prabin bhandari" userId="7c2ac770ceceae77" providerId="LiveId" clId="{BD8BED39-149D-4BC5-8D48-621F1FC9E7A6}" dt="2025-06-03T09:52:11.386" v="244"/>
          <ac:spMkLst>
            <pc:docMk/>
            <pc:sldMk cId="380696677" sldId="256"/>
            <ac:spMk id="4" creationId="{9E632266-A8A9-EE52-DA02-489D4F4FA23E}"/>
          </ac:spMkLst>
        </pc:spChg>
        <pc:spChg chg="add mod">
          <ac:chgData name="prabin bhandari" userId="7c2ac770ceceae77" providerId="LiveId" clId="{BD8BED39-149D-4BC5-8D48-621F1FC9E7A6}" dt="2025-06-03T09:38:49.273" v="145"/>
          <ac:spMkLst>
            <pc:docMk/>
            <pc:sldMk cId="380696677" sldId="256"/>
            <ac:spMk id="4" creationId="{B3AE1198-1499-9362-5C32-63C0BC0BCA2E}"/>
          </ac:spMkLst>
        </pc:spChg>
      </pc:sldChg>
      <pc:sldChg chg="del">
        <pc:chgData name="prabin bhandari" userId="7c2ac770ceceae77" providerId="LiveId" clId="{BD8BED39-149D-4BC5-8D48-621F1FC9E7A6}" dt="2025-06-03T09:31:35.358" v="27" actId="2696"/>
        <pc:sldMkLst>
          <pc:docMk/>
          <pc:sldMk cId="944729528" sldId="257"/>
        </pc:sldMkLst>
      </pc:sldChg>
      <pc:sldChg chg="addSp modSp new mod">
        <pc:chgData name="prabin bhandari" userId="7c2ac770ceceae77" providerId="LiveId" clId="{BD8BED39-149D-4BC5-8D48-621F1FC9E7A6}" dt="2025-06-03T09:53:34.658" v="269" actId="1076"/>
        <pc:sldMkLst>
          <pc:docMk/>
          <pc:sldMk cId="3732056717" sldId="257"/>
        </pc:sldMkLst>
        <pc:spChg chg="add mod">
          <ac:chgData name="prabin bhandari" userId="7c2ac770ceceae77" providerId="LiveId" clId="{BD8BED39-149D-4BC5-8D48-621F1FC9E7A6}" dt="2025-06-03T09:53:34.658" v="269" actId="1076"/>
          <ac:spMkLst>
            <pc:docMk/>
            <pc:sldMk cId="3732056717" sldId="257"/>
            <ac:spMk id="3" creationId="{F037E525-885E-ABDD-6C0D-A74B14C8371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0AD48F-E6E1-C1A9-AABE-E50260B3F4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33573-8E03-9B0A-8787-0DF0A589C1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3E477-CBBC-40EF-9D2B-B5A6C377BD1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E69CC-2088-29EB-5A63-6BC7C340D2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B610C-CBD4-D1CA-E187-AFCE84C1E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C9842-1E5D-45E7-88EB-8D88A742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89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ndefine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A4EAB-23A5-49B6-9373-393D967716E5}" type="datetimeFigureOut">
              <a:rPr lang="undefined" smtClean="0"/>
              <a:t>6/3/2025</a:t>
            </a:fld>
            <a:endParaRPr lang="undefine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ndefine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ndefined"/>
              <a:t>Click to edit Master text styles</a:t>
            </a:r>
          </a:p>
          <a:p>
            <a:pPr lvl="1"/>
            <a:r>
              <a:rPr lang="undefined"/>
              <a:t>Second level</a:t>
            </a:r>
          </a:p>
          <a:p>
            <a:pPr lvl="2"/>
            <a:r>
              <a:rPr lang="undefined"/>
              <a:t>Third level</a:t>
            </a:r>
          </a:p>
          <a:p>
            <a:pPr lvl="3"/>
            <a:r>
              <a:rPr lang="undefined"/>
              <a:t>Fourth level</a:t>
            </a:r>
          </a:p>
          <a:p>
            <a:pPr lvl="4"/>
            <a:r>
              <a:rPr lang="undefined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ndefine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5C211-104C-4210-AF42-0FCFBF4F5288}" type="slidenum">
              <a:rPr lang="undefined" smtClean="0"/>
              <a:t>‹#›</a:t>
            </a:fld>
            <a:endParaRPr lang="undefined"/>
          </a:p>
        </p:txBody>
      </p:sp>
    </p:spTree>
    <p:extLst>
      <p:ext uri="{BB962C8B-B14F-4D97-AF65-F5344CB8AC3E}">
        <p14:creationId xmlns:p14="http://schemas.microsoft.com/office/powerpoint/2010/main" val="11694578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03A8-6191-33B4-E824-D89C6990C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AD40-2E31-ACD1-85CC-DDCBE97D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B5D5-95D6-6AD2-3472-4725CA22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96F52-053E-D0F3-FA20-503FABA9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DC6E-EF7C-0032-2B5B-17255E7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4C7C-F15F-D452-C2E8-FCA5AAA6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06912-3411-A47F-3461-90E5F4025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1F3E-A55A-877B-0956-1053B23F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36A06-B60D-4DB5-E040-DEB0251E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D8AB5-2174-3773-A10C-293DF817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ACAB0-5983-C2D8-C586-1FEF7DFB5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3EF3-2BDB-3FAA-6EA9-79645D25B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9E477-7B55-D5C4-C28C-2A763DF5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7547-F817-20D7-8330-284AFCED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1785-4D6C-2194-41A7-9281FF43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D4FF-3F83-A612-8E83-165BCFA3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F02A-EC9B-3841-1D23-7ADB6792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F37D-7BAE-3DDB-9D54-4FD3D162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2AFEE-43C0-5464-084A-D7D37C6A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40DC-B586-A3C2-2B6B-DD64CB06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208B-B12D-62B6-5965-42BD13E7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084ED-8235-5CDE-0B9F-4486D3C3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BA14-713F-4488-1A87-277B39CB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EC66-C739-D9DE-B0F0-0E2D531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E174-4097-1E79-592B-9992FABE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7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80FA-82B2-7CD9-8389-3BFAC87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B38C-6892-5D93-D423-451D7C24E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562C4-CA3E-52C0-2533-D3C8632E8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1C215-3164-27CF-AA75-E4093604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91649-5007-3FAD-9C2F-812210F1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A67AE-7F65-AF1C-A78D-70109608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67C8-0A0F-9796-2CB3-33652DE7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4FDA-C66F-8E4A-56FB-B2BD9977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97CD2-353C-20F8-2F22-0F7CB00AB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586CC-1781-4F45-CCFB-5D95B35E1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2E8A9-9D3D-7602-0F05-DB6C130D3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5DCCF-8536-3169-9D8E-97F689D3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D178A-074A-ACEB-5365-FC955383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ACFE2-9243-44A1-5B68-102059EA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4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025F-5EA7-D534-AC1E-99042822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BC320-A4AC-DB2F-C8B6-84F13DA7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2E07A-8CE9-86E0-1ED6-E0DC45ED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D592B-76EA-CF55-D3BD-11565B69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2C76D-6171-121A-264F-ABAB114C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9B652-B284-2096-98EF-6183DDF1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70A9-F2C9-9937-A941-7A22BCDE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06A5-720D-0DD6-B654-DAB123A4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CDB8-EC30-43B4-7651-3EC4865A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A0371-529B-F5A3-0E13-87674274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CB09B-023E-30EB-511B-56D4345C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81EE9-D82E-44C1-7D3D-1A0622A8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07ED1-A08E-B8F4-794A-6E391922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99D9-F48A-2511-BCD5-E3F3D511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07AB5-F336-77B1-14B4-A0927237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D37FD-9AFF-2EEE-8963-ABB122ED1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92156-F747-0D48-B0A7-1F1F731B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B73FF-43C1-C0D0-AD57-58AC1A7B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2E8CD-EE5F-330B-E3D9-4B474567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5427D-17CE-86C1-3DA8-310EA8B1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ndefined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586E-B541-A057-BD8A-FD9E9898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ndefined"/>
              <a:t>Click to edit Master text styles</a:t>
            </a:r>
          </a:p>
          <a:p>
            <a:pPr lvl="1"/>
            <a:r>
              <a:rPr lang="undefined"/>
              <a:t>Second level</a:t>
            </a:r>
          </a:p>
          <a:p>
            <a:pPr lvl="2"/>
            <a:r>
              <a:rPr lang="undefined"/>
              <a:t>Third level</a:t>
            </a:r>
          </a:p>
          <a:p>
            <a:pPr lvl="3"/>
            <a:r>
              <a:rPr lang="undefined"/>
              <a:t>Fourth level</a:t>
            </a:r>
          </a:p>
          <a:p>
            <a:pPr lvl="4"/>
            <a:r>
              <a:rPr lang="undefined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2A48-E708-EFF9-70A7-9E8E23E5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97F7-4B05-4251-8ACB-D71161F8FB61}" type="datetimeFigureOut">
              <a:rPr lang="undefined" smtClean="0"/>
              <a:t>6/3/2025</a:t>
            </a:fld>
            <a:endParaRPr lang="undefine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FD85-45E3-ACE4-B8E8-4EB69F2EE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ndefine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051A-BDF9-6A07-7757-59050D1E0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2FB6-930A-4FEA-AD18-BCC87FED201E}" type="slidenum">
              <a:rPr lang="undefined" smtClean="0"/>
              <a:t>‹#›</a:t>
            </a:fld>
            <a:endParaRPr lang="undefined"/>
          </a:p>
        </p:txBody>
      </p:sp>
    </p:spTree>
    <p:extLst>
      <p:ext uri="{BB962C8B-B14F-4D97-AF65-F5344CB8AC3E}">
        <p14:creationId xmlns:p14="http://schemas.microsoft.com/office/powerpoint/2010/main" val="133917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ndefine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package" Target="../embeddings/Microsoft_Word_Document.docx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xample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F215C-16C6-8757-524C-AD63B88A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" y="1078293"/>
            <a:ext cx="4900699" cy="3076263"/>
          </a:xfrm>
        </p:spPr>
        <p:txBody>
          <a:bodyPr>
            <a:norm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undefined" sz="16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 Link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undefined" sz="1600" dirty="0">
                <a:solidFill>
                  <a:srgbClr val="40404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sample text with hyperlinks like https://www.cloudofficeprint.com/docs/python/index.html . COP link is https://www.cloudofficeprint.com/index.html contact us in info@cloudofficeprint.com</a:t>
            </a:r>
            <a:r>
              <a:t> 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undefined" sz="1600" dirty="0" err="1">
                <a:solidFill>
                  <a:srgbClr val="404040"/>
                </a:solidFill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HyperLink</a:t>
            </a:r>
            <a:endParaRPr lang="undefined" sz="1600" dirty="0">
              <a:solidFill>
                <a:srgbClr val="404040"/>
              </a:solidFill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undefined" sz="1600" dirty="0">
              <a:solidFill>
                <a:srgbClr val="404040"/>
              </a:solidFill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undefined" sz="1600" dirty="0">
                <a:solidFill>
                  <a:srgbClr val="404040"/>
                </a:solidFill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File to include 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undefined" sz="1600" dirty="0">
              <a:solidFill>
                <a:srgbClr val="404040"/>
              </a:solidFill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undefined" sz="1600" dirty="0">
              <a:solidFill>
                <a:srgbClr val="404040"/>
              </a:solidFill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undefined" sz="1600" dirty="0">
              <a:solidFill>
                <a:srgbClr val="404040"/>
              </a:solidFill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undefined" sz="1600" dirty="0">
              <a:solidFill>
                <a:srgbClr val="40404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undefined" sz="1600" dirty="0">
              <a:solidFill>
                <a:srgbClr val="40404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Picture 0">
            <a:extLst>
              <a:ext uri="{FF2B5EF4-FFF2-40B4-BE49-F238E27FC236}">
                <a16:creationId xmlns:a16="http://schemas.microsoft.com/office/drawing/2014/main" id="{24ABF39E-CF80-651F-21B4-2F88AE7B62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89" y="272542"/>
            <a:ext cx="2147951" cy="340106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CA526B6-6B54-D9EF-7480-CA67D19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9059" y="297942"/>
            <a:ext cx="2277415" cy="26898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E596D8D1-1C6D-7E44-C539-7A6B3EC50291}"/>
              </a:ext>
            </a:extLst>
          </p:cNvPr>
          <p:cNvSpPr txBox="1">
            <a:spLocks/>
          </p:cNvSpPr>
          <p:nvPr/>
        </p:nvSpPr>
        <p:spPr>
          <a:xfrm>
            <a:off x="746760" y="2196548"/>
            <a:ext cx="4900699" cy="1118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undefined" sz="1600" dirty="0">
              <a:solidFill>
                <a:srgbClr val="404040"/>
              </a:solidFill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undefined" sz="1600" dirty="0">
              <a:solidFill>
                <a:srgbClr val="404040"/>
              </a:solidFill>
              <a:latin typeface="Segoe UI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50DC366A-D0F8-4C04-9F63-FA2327BB7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41728"/>
              </p:ext>
            </p:extLst>
          </p:nvPr>
        </p:nvGraphicFramePr>
        <p:xfrm>
          <a:off x="746760" y="107829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5" imgW="914400" imgH="771480" progId="Word.Document.12">
                  <p:embed/>
                </p:oleObj>
              </mc:Choice>
              <mc:Fallback>
                <p:oleObj name="Document" showAsIcon="1" r:id="rId5" imgW="914400" imgH="771480" progId="Word.Document.12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50DC366A-D0F8-4C04-9F63-FA2327BB7FC8}"/>
                          </a:ext>
                        </a:extLst>
                      </p:cNvPr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746760" y="107829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69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andom image">
            <a:hlinkClick r:id="rId2"/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1839981" y="1406118"/>
            <a:ext cx="762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5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49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Microsoft Word Document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AOP Support</dc:creator>
  <cp:lastModifiedBy>prabin bhandari</cp:lastModifiedBy>
  <cp:revision>8</cp:revision>
  <dcterms:created xsi:type="dcterms:W3CDTF">2023-04-17T11:23:23Z</dcterms:created>
  <dcterms:modified xsi:type="dcterms:W3CDTF">2025-06-03T09:54:12Z</dcterms:modified>
  <dc:language>undefined</dc:language>
</cp:coreProperties>
</file>