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0AD48F-E6E1-C1A9-AABE-E50260B3F4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33573-8E03-9B0A-8787-0DF0A589C1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3E477-CBBC-40EF-9D2B-B5A6C377BD1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E69CC-2088-29EB-5A63-6BC7C340D2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B610C-CBD4-D1CA-E187-AFCE84C1E0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C9842-1E5D-45E7-88EB-8D88A742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489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A4EAB-23A5-49B6-9373-393D967716E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5C211-104C-4210-AF42-0FCFBF4F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578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03A8-6191-33B4-E824-D89C6990C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1AD40-2E31-ACD1-85CC-DDCBE97D9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6B5D5-95D6-6AD2-3472-4725CA22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96F52-053E-D0F3-FA20-503FABA9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BDC6E-EF7C-0032-2B5B-17255E71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5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4C7C-F15F-D452-C2E8-FCA5AAA6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06912-3411-A47F-3461-90E5F4025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51F3E-A55A-877B-0956-1053B23F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36A06-B60D-4DB5-E040-DEB0251E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D8AB5-2174-3773-A10C-293DF817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1ACAB0-5983-C2D8-C586-1FEF7DFB5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A3EF3-2BDB-3FAA-6EA9-79645D25B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9E477-7B55-D5C4-C28C-2A763DF59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67547-F817-20D7-8330-284AFCED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1785-4D6C-2194-41A7-9281FF43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D4FF-3F83-A612-8E83-165BCFA3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F02A-EC9B-3841-1D23-7ADB67927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9F37D-7BAE-3DDB-9D54-4FD3D162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2AFEE-43C0-5464-084A-D7D37C6A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A40DC-B586-A3C2-2B6B-DD64CB06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2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208B-B12D-62B6-5965-42BD13E70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084ED-8235-5CDE-0B9F-4486D3C33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BBA14-713F-4488-1A87-277B39CB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CEC66-C739-D9DE-B0F0-0E2D5313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2E174-4097-1E79-592B-9992FABE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7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80FA-82B2-7CD9-8389-3BFAC87F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5B38C-6892-5D93-D423-451D7C24E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562C4-CA3E-52C0-2533-D3C8632E8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1C215-3164-27CF-AA75-E4093604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91649-5007-3FAD-9C2F-812210F1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A67AE-7F65-AF1C-A78D-70109608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2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67C8-0A0F-9796-2CB3-33652DE7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94FDA-C66F-8E4A-56FB-B2BD9977E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97CD2-353C-20F8-2F22-0F7CB00AB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586CC-1781-4F45-CCFB-5D95B35E1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2E8A9-9D3D-7602-0F05-DB6C130D3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65DCCF-8536-3169-9D8E-97F689D3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D178A-074A-ACEB-5365-FC955383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3ACFE2-9243-44A1-5B68-102059EA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4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4025F-5EA7-D534-AC1E-99042822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BC320-A4AC-DB2F-C8B6-84F13DA77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2E07A-8CE9-86E0-1ED6-E0DC45ED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D592B-76EA-CF55-D3BD-11565B69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2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C2C76D-6171-121A-264F-ABAB114C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9B652-B284-2096-98EF-6183DDF1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670A9-F2C9-9937-A941-7A22BCDE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1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06A5-720D-0DD6-B654-DAB123A40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6CDB8-EC30-43B4-7651-3EC4865AD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A0371-529B-F5A3-0E13-876742743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CB09B-023E-30EB-511B-56D4345C6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81EE9-D82E-44C1-7D3D-1A0622A8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07ED1-A08E-B8F4-794A-6E391922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99D9-F48A-2511-BCD5-E3F3D511B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807AB5-F336-77B1-14B4-A0927237F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D37FD-9AFF-2EEE-8963-ABB122ED1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92156-F747-0D48-B0A7-1F1F731B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B73FF-43C1-C0D0-AD57-58AC1A7B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2E8CD-EE5F-330B-E3D9-4B474567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4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5427D-17CE-86C1-3DA8-310EA8B1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E586E-B541-A057-BD8A-FD9E98987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92A48-E708-EFF9-70A7-9E8E23E5D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497F7-4B05-4251-8ACB-D71161F8FB6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8FD85-45E3-ACE4-B8E8-4EB69F2EE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9051A-BDF9-6A07-7757-59050D1E0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7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55F215C-16C6-8757-524C-AD63B88AD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066" y="839899"/>
            <a:ext cx="4470147" cy="51073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Demo for the text box/shape remove tag.</a:t>
            </a:r>
          </a:p>
        </p:txBody>
      </p:sp>
      <p:pic>
        <p:nvPicPr>
          <p:cNvPr id="5" name="Picture 4" descr="Picture 0">
            <a:extLst>
              <a:ext uri="{FF2B5EF4-FFF2-40B4-BE49-F238E27FC236}">
                <a16:creationId xmlns:a16="http://schemas.microsoft.com/office/drawing/2014/main" id="{24ABF39E-CF80-651F-21B4-2F88AE7B62D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189" y="272542"/>
            <a:ext cx="2147951" cy="340106"/>
          </a:xfrm>
          <a:prstGeom prst="rect">
            <a:avLst/>
          </a:prstGeom>
        </p:spPr>
      </p:pic>
      <p:pic>
        <p:nvPicPr>
          <p:cNvPr id="6" name="Graphic 7">
            <a:extLst>
              <a:ext uri="{FF2B5EF4-FFF2-40B4-BE49-F238E27FC236}">
                <a16:creationId xmlns:a16="http://schemas.microsoft.com/office/drawing/2014/main" id="{4CA526B6-6B54-D9EF-7480-CA67D1933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89059" y="297942"/>
            <a:ext cx="2277415" cy="2689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540A1D-8AD9-24B6-881D-5E0407B3128C}"/>
              </a:ext>
            </a:extLst>
          </p:cNvPr>
          <p:cNvSpPr txBox="1"/>
          <p:nvPr/>
        </p:nvSpPr>
        <p:spPr>
          <a:xfrm>
            <a:off x="4311697" y="5272962"/>
            <a:ext cx="3568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will remove the whole text box.</a:t>
            </a:r>
          </a:p>
          <a:p>
            <a:r>
              <a:rPr lang="en-US" dirty="0"/>
              <a:t>{remove?}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7412A3-A013-A8D9-614F-0006EB8D422E}"/>
              </a:ext>
            </a:extLst>
          </p:cNvPr>
          <p:cNvSpPr txBox="1"/>
          <p:nvPr/>
        </p:nvSpPr>
        <p:spPr>
          <a:xfrm>
            <a:off x="4396824" y="3124120"/>
            <a:ext cx="339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{greeting?}</a:t>
            </a:r>
          </a:p>
        </p:txBody>
      </p:sp>
    </p:spTree>
    <p:extLst>
      <p:ext uri="{BB962C8B-B14F-4D97-AF65-F5344CB8AC3E}">
        <p14:creationId xmlns:p14="http://schemas.microsoft.com/office/powerpoint/2010/main" val="38069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cture 0">
            <a:extLst>
              <a:ext uri="{FF2B5EF4-FFF2-40B4-BE49-F238E27FC236}">
                <a16:creationId xmlns:a16="http://schemas.microsoft.com/office/drawing/2014/main" id="{24ABF39E-CF80-651F-21B4-2F88AE7B62D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189" y="272542"/>
            <a:ext cx="2147951" cy="340106"/>
          </a:xfrm>
          <a:prstGeom prst="rect">
            <a:avLst/>
          </a:prstGeom>
        </p:spPr>
      </p:pic>
      <p:pic>
        <p:nvPicPr>
          <p:cNvPr id="6" name="Graphic 7">
            <a:extLst>
              <a:ext uri="{FF2B5EF4-FFF2-40B4-BE49-F238E27FC236}">
                <a16:creationId xmlns:a16="http://schemas.microsoft.com/office/drawing/2014/main" id="{4CA526B6-6B54-D9EF-7480-CA67D1933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89059" y="297942"/>
            <a:ext cx="2277415" cy="2689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540A1D-8AD9-24B6-881D-5E0407B3128C}"/>
              </a:ext>
            </a:extLst>
          </p:cNvPr>
          <p:cNvSpPr txBox="1"/>
          <p:nvPr/>
        </p:nvSpPr>
        <p:spPr>
          <a:xfrm>
            <a:off x="1197864" y="4952922"/>
            <a:ext cx="3568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will remove the whole text box.</a:t>
            </a:r>
          </a:p>
          <a:p>
            <a:r>
              <a:rPr lang="en-US" dirty="0"/>
              <a:t>{remove?}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7412A3-A013-A8D9-614F-0006EB8D422E}"/>
              </a:ext>
            </a:extLst>
          </p:cNvPr>
          <p:cNvSpPr txBox="1"/>
          <p:nvPr/>
        </p:nvSpPr>
        <p:spPr>
          <a:xfrm>
            <a:off x="4160086" y="2322013"/>
            <a:ext cx="12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{greeting?}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7FB9E3-41BD-1065-7C1E-69C0A98C7D13}"/>
              </a:ext>
            </a:extLst>
          </p:cNvPr>
          <p:cNvSpPr txBox="1"/>
          <p:nvPr/>
        </p:nvSpPr>
        <p:spPr>
          <a:xfrm>
            <a:off x="6096000" y="5746664"/>
            <a:ext cx="1180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{</a:t>
            </a:r>
            <a:r>
              <a:rPr lang="en-US" b="1" i="1" dirty="0" err="1"/>
              <a:t>toShow</a:t>
            </a:r>
            <a:r>
              <a:rPr lang="en-US" b="1" i="1" dirty="0"/>
              <a:t>?}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178F1DB-0F54-81C0-5F53-FFA58CFF8635}"/>
              </a:ext>
            </a:extLst>
          </p:cNvPr>
          <p:cNvSpPr txBox="1">
            <a:spLocks/>
          </p:cNvSpPr>
          <p:nvPr/>
        </p:nvSpPr>
        <p:spPr>
          <a:xfrm>
            <a:off x="417066" y="839899"/>
            <a:ext cx="4470147" cy="510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Demo for the text box/shape remove tag.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052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</TotalTime>
  <Words>51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AOP Support</dc:creator>
  <cp:lastModifiedBy>Rabin Ghimire</cp:lastModifiedBy>
  <cp:revision>9</cp:revision>
  <dcterms:created xsi:type="dcterms:W3CDTF">2023-04-17T11:23:23Z</dcterms:created>
  <dcterms:modified xsi:type="dcterms:W3CDTF">2024-05-16T05:56:04Z</dcterms:modified>
</cp:coreProperties>
</file>