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5143500" cx="9144000"/>
  <p:notesSz cx="6858000" cy="9144000"/>
  <p:embeddedFontLst>
    <p:embeddedFont>
      <p:font typeface="Nunito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e4bd750958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e4bd750958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e49eb32b0a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e49eb32b0a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e49eb32b0a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e49eb32b0a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bd75095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bd75095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49eb32b0a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49eb32b0a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e49eb32b0a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e49eb32b0a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e49eb32b0a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e49eb32b0a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e49eb32b0a_0_2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e49eb32b0a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e4bd750958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e4bd750958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e4bd750958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e4bd750958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e4bd75095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e4bd75095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SpaceX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{data_source}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{!landing_pads}Landing pad: {name}</a:t>
            </a:r>
            <a:endParaRPr/>
          </a:p>
        </p:txBody>
      </p:sp>
      <p:sp>
        <p:nvSpPr>
          <p:cNvPr id="186" name="Google Shape;186;p22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Full name: {full_name}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{details}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Type: {type}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Location: {locality}, {region}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Succeeded landing attempts: {landing_successes}/{landing_attempts}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Status: {status}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Wikipedia: {*wikipedia}</a:t>
            </a:r>
            <a:endParaRPr/>
          </a:p>
        </p:txBody>
      </p:sp>
      <p:sp>
        <p:nvSpPr>
          <p:cNvPr id="187" name="Google Shape;187;p22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Ships</a:t>
            </a:r>
            <a:endParaRPr/>
          </a:p>
        </p:txBody>
      </p:sp>
      <p:sp>
        <p:nvSpPr>
          <p:cNvPr id="193" name="Google Shape;193;p23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{ships_description}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{!ships}Ship: {name}</a:t>
            </a:r>
            <a:endParaRPr/>
          </a:p>
        </p:txBody>
      </p:sp>
      <p:sp>
        <p:nvSpPr>
          <p:cNvPr id="199" name="Google Shape;199;p24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Roles: 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{#roles}{.}</a:t>
            </a:r>
            <a:endParaRPr/>
          </a:p>
          <a:p>
            <a:pPr indent="-298450" lvl="1" marL="914400" rtl="0" algn="l">
              <a:spcBef>
                <a:spcPts val="0"/>
              </a:spcBef>
              <a:spcAft>
                <a:spcPts val="0"/>
              </a:spcAft>
              <a:buSzPts val="1100"/>
              <a:buChar char="○"/>
            </a:pPr>
            <a:r>
              <a:rPr lang="nl"/>
              <a:t>{/roles}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Home port: {home_port}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{#year_built}Year built: {year_built}{/year_built}</a:t>
            </a:r>
            <a:endParaRPr/>
          </a:p>
        </p:txBody>
      </p:sp>
      <p:sp>
        <p:nvSpPr>
          <p:cNvPr id="200" name="Google Shape;200;p24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About SpaceX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{summary}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Founder: {founder}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Founded: {founded}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Employees: {employees}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Valuation: ${valuation}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Headquarters: {headquarters.address}, {headquarters.city}, {headquarters.state}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Website: {links.website}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Rockets</a:t>
            </a:r>
            <a:endParaRPr/>
          </a:p>
        </p:txBody>
      </p:sp>
      <p:sp>
        <p:nvSpPr>
          <p:cNvPr id="141" name="Google Shape;141;p15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{rockets_description}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{!rockets}Rocket: {name}</a:t>
            </a:r>
            <a:endParaRPr/>
          </a:p>
        </p:txBody>
      </p:sp>
      <p:sp>
        <p:nvSpPr>
          <p:cNvPr id="147" name="Google Shape;147;p16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Height: {height.meters}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{mass.kg}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First flight: {first_flight}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</p:txBody>
      </p:sp>
      <p:sp>
        <p:nvSpPr>
          <p:cNvPr id="148" name="Google Shape;148;p16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7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Dragons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{dragons_description}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8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{!dragons}Dragon: {name}</a:t>
            </a:r>
            <a:endParaRPr/>
          </a:p>
        </p:txBody>
      </p:sp>
      <p:sp>
        <p:nvSpPr>
          <p:cNvPr id="160" name="Google Shape;160;p18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Diameter: {diameter.meters} m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Dry mass: {dry_mass_kg}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Wikipedia: {*wikipedia}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{description}</a:t>
            </a:r>
            <a:endParaRPr/>
          </a:p>
        </p:txBody>
      </p:sp>
      <p:sp>
        <p:nvSpPr>
          <p:cNvPr id="161" name="Google Shape;161;p18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19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Launch</a:t>
            </a:r>
            <a:r>
              <a:rPr lang="nl"/>
              <a:t> pads</a:t>
            </a:r>
            <a:endParaRPr/>
          </a:p>
        </p:txBody>
      </p:sp>
      <p:sp>
        <p:nvSpPr>
          <p:cNvPr id="167" name="Google Shape;167;p19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{launch_pads_description}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0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{!launch_pads}Launch pad: {name}</a:t>
            </a:r>
            <a:endParaRPr/>
          </a:p>
        </p:txBody>
      </p:sp>
      <p:sp>
        <p:nvSpPr>
          <p:cNvPr id="173" name="Google Shape;173;p20"/>
          <p:cNvSpPr txBox="1"/>
          <p:nvPr>
            <p:ph idx="1" type="body"/>
          </p:nvPr>
        </p:nvSpPr>
        <p:spPr>
          <a:xfrm>
            <a:off x="819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Full name: {full_name}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Description: {details}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Location: {locality}, {region}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Succeeded launch attempts: {launch_successes}/{launch_attempts}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Status: {status}</a:t>
            </a:r>
            <a:endParaRPr/>
          </a:p>
        </p:txBody>
      </p:sp>
      <p:sp>
        <p:nvSpPr>
          <p:cNvPr id="174" name="Google Shape;174;p20"/>
          <p:cNvSpPr txBox="1"/>
          <p:nvPr>
            <p:ph idx="1" type="body"/>
          </p:nvPr>
        </p:nvSpPr>
        <p:spPr>
          <a:xfrm>
            <a:off x="4572150" y="1990725"/>
            <a:ext cx="37530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{%image}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1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Landing pads</a:t>
            </a:r>
            <a:endParaRPr/>
          </a:p>
        </p:txBody>
      </p:sp>
      <p:sp>
        <p:nvSpPr>
          <p:cNvPr id="180" name="Google Shape;180;p21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nl"/>
              <a:t>{landing_pads_description}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