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2d61db"/>
              </a:solidFill>
            </c:spPr>
          </c:dPt>
          <c:dPt>
            <c:idx val="2"/>
            <c:spPr>
              <a:solidFill>
                <a:srgbClr val="d0b4c5"/>
              </a:solidFill>
            </c:spPr>
          </c:dPt>
          <c:dPt>
            <c:idx val="3"/>
            <c:spPr>
              <a:solidFill>
                <a:srgbClr val="83382a"/>
              </a:solidFill>
            </c:spPr>
          </c:dPt>
          <c:dPt>
            <c:idx val="4"/>
            <c:spPr>
              <a:solidFill>
                <a:srgbClr val="9aabc3"/>
              </a:solidFill>
            </c:spPr>
          </c:dPt>
          <c:dPt>
            <c:idx val="5"/>
            <c:spPr>
              <a:solidFill>
                <a:srgbClr val="6617c0"/>
              </a:solidFill>
            </c:spPr>
          </c:dPt>
          <c:dPt>
            <c:idx val="6"/>
            <c:spPr>
              <a:solidFill>
                <a:srgbClr val="35adfa"/>
              </a:solidFill>
            </c:spPr>
          </c:dPt>
          <c:dPt>
            <c:idx val="7"/>
            <c:spPr>
              <a:solidFill>
                <a:srgbClr val="75e6a8"/>
              </a:solidFill>
            </c:spPr>
          </c:dPt>
          <c:dPt>
            <c:idx val="8"/>
            <c:spPr>
              <a:solidFill>
                <a:srgbClr val="6c9eab"/>
              </a:solidFill>
            </c:spPr>
          </c:dPt>
          <c:dPt>
            <c:idx val="9"/>
            <c:spPr>
              <a:solidFill>
                <a:srgbClr val="c8cdd8"/>
              </a:solidFill>
            </c:spPr>
          </c:dPt>
          <c:dPt>
            <c:idx val="10"/>
            <c:spPr>
              <a:solidFill>
                <a:srgbClr val="e10690"/>
              </a:solidFill>
            </c:spPr>
          </c:dPt>
          <c:dPt>
            <c:idx val="11"/>
            <c:spPr>
              <a:solidFill>
                <a:srgbClr val="e03845"/>
              </a:solidFill>
            </c:spPr>
          </c:dPt>
          <c:dPt>
            <c:idx val="12"/>
            <c:spPr>
              <a:solidFill>
                <a:srgbClr val="3201ca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476.2</c:v>
                </c:pt>
                <c:pt idx="1">
                  <c:v>1163</c:v>
                </c:pt>
                <c:pt idx="2">
                  <c:v>25362</c:v>
                </c:pt>
                <c:pt idx="3">
                  <c:v>1188.3</c:v>
                </c:pt>
                <c:pt idx="4">
                  <c:v>24622</c:v>
                </c:pt>
                <c:pt idx="5">
                  <c:v>33</c:v>
                </c:pt>
                <c:pt idx="6">
                  <c:v>725</c:v>
                </c:pt>
                <c:pt idx="7">
                  <c:v>69911</c:v>
                </c:pt>
                <c:pt idx="8">
                  <c:v>3389.5</c:v>
                </c:pt>
                <c:pt idx="9">
                  <c:v>2439.4</c:v>
                </c:pt>
                <c:pt idx="10">
                  <c:v>58232</c:v>
                </c:pt>
                <c:pt idx="11">
                  <c:v>6371.0084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2d61db"/>
              </a:solidFill>
            </c:spPr>
          </c:dPt>
          <c:dPt>
            <c:idx val="2"/>
            <c:spPr>
              <a:solidFill>
                <a:srgbClr val="d0b4c5"/>
              </a:solidFill>
            </c:spPr>
          </c:dPt>
          <c:dPt>
            <c:idx val="3"/>
            <c:spPr>
              <a:solidFill>
                <a:srgbClr val="83382a"/>
              </a:solidFill>
            </c:spPr>
          </c:dPt>
          <c:dPt>
            <c:idx val="4"/>
            <c:spPr>
              <a:solidFill>
                <a:srgbClr val="9aabc3"/>
              </a:solidFill>
            </c:spPr>
          </c:dPt>
          <c:dPt>
            <c:idx val="5"/>
            <c:spPr>
              <a:solidFill>
                <a:srgbClr val="6617c0"/>
              </a:solidFill>
            </c:spPr>
          </c:dPt>
          <c:dPt>
            <c:idx val="6"/>
            <c:spPr>
              <a:solidFill>
                <a:srgbClr val="35adfa"/>
              </a:solidFill>
            </c:spPr>
          </c:dPt>
          <c:dPt>
            <c:idx val="7"/>
            <c:spPr>
              <a:solidFill>
                <a:srgbClr val="75e6a8"/>
              </a:solidFill>
            </c:spPr>
          </c:dPt>
          <c:dPt>
            <c:idx val="8"/>
            <c:spPr>
              <a:solidFill>
                <a:srgbClr val="6c9eab"/>
              </a:solidFill>
            </c:spPr>
          </c:dPt>
          <c:dPt>
            <c:idx val="9"/>
            <c:spPr>
              <a:solidFill>
                <a:srgbClr val="c8cdd8"/>
              </a:solidFill>
            </c:spPr>
          </c:dPt>
          <c:dPt>
            <c:idx val="10"/>
            <c:spPr>
              <a:solidFill>
                <a:srgbClr val="e10690"/>
              </a:solidFill>
            </c:spPr>
          </c:dPt>
          <c:dPt>
            <c:idx val="11"/>
            <c:spPr>
              <a:solidFill>
                <a:srgbClr val="e03845"/>
              </a:solidFill>
            </c:spPr>
          </c:dPt>
          <c:dPt>
            <c:idx val="12"/>
            <c:spPr>
              <a:solidFill>
                <a:srgbClr val="3201ca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476.2</c:v>
                </c:pt>
                <c:pt idx="1">
                  <c:v>1163</c:v>
                </c:pt>
                <c:pt idx="2">
                  <c:v>25362</c:v>
                </c:pt>
                <c:pt idx="3">
                  <c:v>1188.3</c:v>
                </c:pt>
                <c:pt idx="4">
                  <c:v>24622</c:v>
                </c:pt>
                <c:pt idx="5">
                  <c:v>33</c:v>
                </c:pt>
                <c:pt idx="6">
                  <c:v>725</c:v>
                </c:pt>
                <c:pt idx="7">
                  <c:v>69911</c:v>
                </c:pt>
                <c:pt idx="8">
                  <c:v>3389.5</c:v>
                </c:pt>
                <c:pt idx="9">
                  <c:v>2439.4</c:v>
                </c:pt>
                <c:pt idx="10">
                  <c:v>58232</c:v>
                </c:pt>
                <c:pt idx="11">
                  <c:v>6371.0084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15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