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BED39-149D-4BC5-8D48-621F1FC9E7A6}" v="25" dt="2025-06-03T09:52:1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in bhandari" userId="7c2ac770ceceae77" providerId="LiveId" clId="{BD8BED39-149D-4BC5-8D48-621F1FC9E7A6}"/>
    <pc:docChg chg="undo redo custSel addSld delSld modSld">
      <pc:chgData name="prabin bhandari" userId="7c2ac770ceceae77" providerId="LiveId" clId="{BD8BED39-149D-4BC5-8D48-621F1FC9E7A6}" dt="2025-06-03T09:53:34.658" v="269" actId="1076"/>
      <pc:docMkLst>
        <pc:docMk/>
      </pc:docMkLst>
      <pc:sldChg chg="addSp delSp modSp mod">
        <pc:chgData name="prabin bhandari" userId="7c2ac770ceceae77" providerId="LiveId" clId="{BD8BED39-149D-4BC5-8D48-621F1FC9E7A6}" dt="2025-06-03T09:53:20.005" v="266" actId="20577"/>
        <pc:sldMkLst>
          <pc:docMk/>
          <pc:sldMk cId="380696677" sldId="256"/>
        </pc:sldMkLst>
        <pc:spChg chg="add mod">
          <ac:chgData name="prabin bhandari" userId="7c2ac770ceceae77" providerId="LiveId" clId="{BD8BED39-149D-4BC5-8D48-621F1FC9E7A6}" dt="2025-06-03T09:39:44.516" v="150" actId="20577"/>
          <ac:spMkLst>
            <pc:docMk/>
            <pc:sldMk cId="380696677" sldId="256"/>
            <ac:spMk id="2" creationId="{E596D8D1-1C6D-7E44-C539-7A6B3EC50291}"/>
          </ac:spMkLst>
        </pc:spChg>
        <pc:spChg chg="mod">
          <ac:chgData name="prabin bhandari" userId="7c2ac770ceceae77" providerId="LiveId" clId="{BD8BED39-149D-4BC5-8D48-621F1FC9E7A6}" dt="2025-06-03T09:53:20.005" v="266" actId="20577"/>
          <ac:spMkLst>
            <pc:docMk/>
            <pc:sldMk cId="380696677" sldId="256"/>
            <ac:spMk id="3" creationId="{655F215C-16C6-8757-524C-AD63B88AD8AE}"/>
          </ac:spMkLst>
        </pc:spChg>
        <pc:spChg chg="add del mod">
          <ac:chgData name="prabin bhandari" userId="7c2ac770ceceae77" providerId="LiveId" clId="{BD8BED39-149D-4BC5-8D48-621F1FC9E7A6}" dt="2025-06-03T09:35:15.454" v="44"/>
          <ac:spMkLst>
            <pc:docMk/>
            <pc:sldMk cId="380696677" sldId="256"/>
            <ac:spMk id="4" creationId="{15D857C7-085C-2F1A-EB62-B4D1AFD7E7E0}"/>
          </ac:spMkLst>
        </pc:spChg>
        <pc:spChg chg="add">
          <ac:chgData name="prabin bhandari" userId="7c2ac770ceceae77" providerId="LiveId" clId="{BD8BED39-149D-4BC5-8D48-621F1FC9E7A6}" dt="2025-06-03T09:52:11.386" v="244"/>
          <ac:spMkLst>
            <pc:docMk/>
            <pc:sldMk cId="380696677" sldId="256"/>
            <ac:spMk id="4" creationId="{9E632266-A8A9-EE52-DA02-489D4F4FA23E}"/>
          </ac:spMkLst>
        </pc:spChg>
        <pc:spChg chg="add mod">
          <ac:chgData name="prabin bhandari" userId="7c2ac770ceceae77" providerId="LiveId" clId="{BD8BED39-149D-4BC5-8D48-621F1FC9E7A6}" dt="2025-06-03T09:38:49.273" v="145"/>
          <ac:spMkLst>
            <pc:docMk/>
            <pc:sldMk cId="380696677" sldId="256"/>
            <ac:spMk id="4" creationId="{B3AE1198-1499-9362-5C32-63C0BC0BCA2E}"/>
          </ac:spMkLst>
        </pc:spChg>
      </pc:sldChg>
      <pc:sldChg chg="del">
        <pc:chgData name="prabin bhandari" userId="7c2ac770ceceae77" providerId="LiveId" clId="{BD8BED39-149D-4BC5-8D48-621F1FC9E7A6}" dt="2025-06-03T09:31:35.358" v="27" actId="2696"/>
        <pc:sldMkLst>
          <pc:docMk/>
          <pc:sldMk cId="944729528" sldId="257"/>
        </pc:sldMkLst>
      </pc:sldChg>
      <pc:sldChg chg="addSp modSp new mod">
        <pc:chgData name="prabin bhandari" userId="7c2ac770ceceae77" providerId="LiveId" clId="{BD8BED39-149D-4BC5-8D48-621F1FC9E7A6}" dt="2025-06-03T09:53:34.658" v="269" actId="1076"/>
        <pc:sldMkLst>
          <pc:docMk/>
          <pc:sldMk cId="3732056717" sldId="257"/>
        </pc:sldMkLst>
        <pc:spChg chg="add mod">
          <ac:chgData name="prabin bhandari" userId="7c2ac770ceceae77" providerId="LiveId" clId="{BD8BED39-149D-4BC5-8D48-621F1FC9E7A6}" dt="2025-06-03T09:53:34.658" v="269" actId="1076"/>
          <ac:spMkLst>
            <pc:docMk/>
            <pc:sldMk cId="3732056717" sldId="257"/>
            <ac:spMk id="3" creationId="{F037E525-885E-ABDD-6C0D-A74B14C837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AD48F-E6E1-C1A9-AABE-E50260B3F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3573-8E03-9B0A-8787-0DF0A589C1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E477-CBBC-40EF-9D2B-B5A6C377BD1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69CC-2088-29EB-5A63-6BC7C340D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610C-CBD4-D1CA-E187-AFCE84C1E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9842-1E5D-45E7-88EB-8D88A742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4EAB-23A5-49B6-9373-393D967716E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C211-104C-4210-AF42-0FCFBF4F5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03A8-6191-33B4-E824-D89C6990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AD40-2E31-ACD1-85CC-DDCBE97D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B5D5-95D6-6AD2-3472-4725CA22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6F52-053E-D0F3-FA20-503FABA9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DC6E-EF7C-0032-2B5B-17255E7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4C7C-F15F-D452-C2E8-FCA5AAA6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6912-3411-A47F-3461-90E5F402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1F3E-A55A-877B-0956-1053B23F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6A06-B60D-4DB5-E040-DEB0251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8AB5-2174-3773-A10C-293DF817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ACAB0-5983-C2D8-C586-1FEF7DFB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3EF3-2BDB-3FAA-6EA9-79645D25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E477-7B55-D5C4-C28C-2A763DF5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547-F817-20D7-8330-284AFCED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1785-4D6C-2194-41A7-9281FF4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4FF-3F83-A612-8E83-165BCFA3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F02A-EC9B-3841-1D23-7ADB6792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F37D-7BAE-3DDB-9D54-4FD3D16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AFEE-43C0-5464-084A-D7D37C6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40DC-B586-A3C2-2B6B-DD64CB0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08B-B12D-62B6-5965-42BD13E7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84ED-8235-5CDE-0B9F-4486D3C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BA14-713F-4488-1A87-277B39CB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EC66-C739-D9DE-B0F0-0E2D531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E174-4097-1E79-592B-9992FABE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80FA-82B2-7CD9-8389-3BFAC87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B38C-6892-5D93-D423-451D7C24E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62C4-CA3E-52C0-2533-D3C8632E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C215-3164-27CF-AA75-E409360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1649-5007-3FAD-9C2F-812210F1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67AE-7F65-AF1C-A78D-70109608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67C8-0A0F-9796-2CB3-33652DE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4FDA-C66F-8E4A-56FB-B2BD9977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7CD2-353C-20F8-2F22-0F7CB00A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86CC-1781-4F45-CCFB-5D95B35E1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E8A9-9D3D-7602-0F05-DB6C130D3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5DCCF-8536-3169-9D8E-97F689D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D178A-074A-ACEB-5365-FC955383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ACFE2-9243-44A1-5B68-102059EA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025F-5EA7-D534-AC1E-99042822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BC320-A4AC-DB2F-C8B6-84F13DA7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2E07A-8CE9-86E0-1ED6-E0DC45ED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D592B-76EA-CF55-D3BD-11565B6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2C76D-6171-121A-264F-ABAB114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9B652-B284-2096-98EF-6183DDF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70A9-F2C9-9937-A941-7A22BCDE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06A5-720D-0DD6-B654-DAB123A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CDB8-EC30-43B4-7651-3EC4865A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0371-529B-F5A3-0E13-8767427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B09B-023E-30EB-511B-56D4345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81EE9-D82E-44C1-7D3D-1A0622A8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7ED1-A08E-B8F4-794A-6E391922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99D9-F48A-2511-BCD5-E3F3D51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07AB5-F336-77B1-14B4-A0927237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D37FD-9AFF-2EEE-8963-ABB122ED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2156-F747-0D48-B0A7-1F1F731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73FF-43C1-C0D0-AD57-58AC1A7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8CD-EE5F-330B-E3D9-4B474567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5427D-17CE-86C1-3DA8-310EA8B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586E-B541-A057-BD8A-FD9E9898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2A48-E708-EFF9-70A7-9E8E23E5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FD85-45E3-ACE4-B8E8-4EB69F2E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051A-BDF9-6A07-7757-59050D1E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" y="1078293"/>
            <a:ext cx="4900699" cy="3076263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 Link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{*auto </a:t>
            </a:r>
            <a:r>
              <a:rPr lang="en-US" sz="1600" dirty="0" err="1">
                <a:solidFill>
                  <a:srgbClr val="4040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autoLink</a:t>
            </a:r>
            <a:r>
              <a:rPr lang="en-US" sz="16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HyperLink</a:t>
            </a:r>
            <a:endParaRPr lang="en-US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{*</a:t>
            </a:r>
            <a:r>
              <a:rPr lang="en-US" sz="1600" dirty="0" err="1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COP_link</a:t>
            </a:r>
            <a:r>
              <a:rPr lang="en-US" sz="1600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to include 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{?insert </a:t>
            </a:r>
            <a:r>
              <a:rPr lang="en-US" sz="1600" dirty="0" err="1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fileToInsert</a:t>
            </a:r>
            <a:r>
              <a:rPr lang="en-US" sz="1600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40404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40404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E596D8D1-1C6D-7E44-C539-7A6B3EC50291}"/>
              </a:ext>
            </a:extLst>
          </p:cNvPr>
          <p:cNvSpPr txBox="1">
            <a:spLocks/>
          </p:cNvSpPr>
          <p:nvPr/>
        </p:nvSpPr>
        <p:spPr>
          <a:xfrm>
            <a:off x="746760" y="2196548"/>
            <a:ext cx="4900699" cy="111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7E525-885E-ABDD-6C0D-A74B14C83717}"/>
              </a:ext>
            </a:extLst>
          </p:cNvPr>
          <p:cNvSpPr txBox="1"/>
          <p:nvPr/>
        </p:nvSpPr>
        <p:spPr>
          <a:xfrm>
            <a:off x="1839981" y="1406118"/>
            <a:ext cx="6095170" cy="765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Image tag :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{%image1}</a:t>
            </a:r>
          </a:p>
        </p:txBody>
      </p:sp>
    </p:spTree>
    <p:extLst>
      <p:ext uri="{BB962C8B-B14F-4D97-AF65-F5344CB8AC3E}">
        <p14:creationId xmlns:p14="http://schemas.microsoft.com/office/powerpoint/2010/main" val="373205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25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AOP Support</dc:creator>
  <cp:lastModifiedBy>prabin bhandari</cp:lastModifiedBy>
  <cp:revision>8</cp:revision>
  <dcterms:created xsi:type="dcterms:W3CDTF">2023-04-17T11:23:23Z</dcterms:created>
  <dcterms:modified xsi:type="dcterms:W3CDTF">2025-06-03T09:53:35Z</dcterms:modified>
</cp:coreProperties>
</file>