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{main_title}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{*data_source}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{!planets}Planet: {name}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{mass.massValue}</a:t>
            </a:r>
            <a:r>
              <a:rPr baseline="30000" lang="nl"/>
              <a:t>{mass.massExponent}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{density}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{gravity}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{equaRadius}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{$planet_radius_chart}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