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026" y="1636346"/>
            <a:ext cx="7171945" cy="787082"/>
          </a:xfrm>
        </p:spPr>
        <p:txBody>
          <a:bodyPr>
            <a:normAutofit/>
          </a:bodyPr>
          <a:lstStyle/>
          <a:p>
            <a:r>
              <a:rPr lang="en-US" sz="2800" dirty="0"/>
              <a:t>{!</a:t>
            </a:r>
            <a:r>
              <a:rPr lang="en-US" sz="2800" dirty="0" err="1"/>
              <a:t>slideloop</a:t>
            </a:r>
            <a:r>
              <a:rPr lang="en-US" sz="2800" dirty="0"/>
              <a:t>} </a:t>
            </a:r>
            <a:r>
              <a:rPr lang="en-US" sz="2800" b="1" dirty="0"/>
              <a:t>This is the Example of </a:t>
            </a:r>
            <a:r>
              <a:rPr lang="en-US" sz="2800" b="1" dirty="0">
                <a:solidFill>
                  <a:schemeClr val="accent1"/>
                </a:solidFill>
              </a:rPr>
              <a:t>Slide LOOP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850567" cy="451358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29" y="297942"/>
            <a:ext cx="3606445" cy="42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3739B-37FA-2FFD-B66A-5378767E9B0E}"/>
              </a:ext>
            </a:extLst>
          </p:cNvPr>
          <p:cNvSpPr/>
          <p:nvPr/>
        </p:nvSpPr>
        <p:spPr>
          <a:xfrm>
            <a:off x="5602223" y="2423428"/>
            <a:ext cx="1112902" cy="98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577D-BB80-BFD6-D3FA-F709EA8E8396}"/>
              </a:ext>
            </a:extLst>
          </p:cNvPr>
          <p:cNvSpPr txBox="1"/>
          <p:nvPr/>
        </p:nvSpPr>
        <p:spPr>
          <a:xfrm>
            <a:off x="3101897" y="3168005"/>
            <a:ext cx="5988204" cy="2862322"/>
          </a:xfrm>
          <a:prstGeom prst="rect">
            <a:avLst/>
          </a:prstGeom>
          <a:noFill/>
          <a:ln w="28575">
            <a:solidFill>
              <a:srgbClr val="08673B"/>
            </a:solidFill>
          </a:ln>
        </p:spPr>
        <p:txBody>
          <a:bodyPr wrap="square" rtlCol="0" anchor="ctr">
            <a:spAutoFit/>
          </a:bodyPr>
          <a:lstStyle/>
          <a:p>
            <a:endParaRPr lang="fr-FR" dirty="0">
              <a:latin typeface="Arial"/>
            </a:endParaRPr>
          </a:p>
          <a:p>
            <a:endParaRPr lang="fr-FR" dirty="0">
              <a:latin typeface="Arial"/>
            </a:endParaRPr>
          </a:p>
          <a:p>
            <a:endParaRPr lang="fr-FR" dirty="0">
              <a:latin typeface="Arial"/>
            </a:endParaRPr>
          </a:p>
          <a:p>
            <a:pPr algn="ctr"/>
            <a:r>
              <a:rPr lang="en-US" dirty="0">
                <a:latin typeface="Arial"/>
              </a:rPr>
              <a:t>Title: </a:t>
            </a:r>
            <a:r>
              <a:rPr lang="en-US" b="1" dirty="0">
                <a:latin typeface="Arial"/>
              </a:rPr>
              <a:t>{a}</a:t>
            </a:r>
          </a:p>
          <a:p>
            <a:pPr algn="ctr"/>
            <a:endParaRPr lang="en-US" dirty="0">
              <a:latin typeface="Arial"/>
            </a:endParaRPr>
          </a:p>
          <a:p>
            <a:pPr algn="ctr"/>
            <a:r>
              <a:rPr lang="en-US" dirty="0">
                <a:latin typeface="Arial"/>
              </a:rPr>
              <a:t>Metric: </a:t>
            </a:r>
            <a:r>
              <a:rPr lang="en-US" dirty="0">
                <a:solidFill>
                  <a:schemeClr val="accent1"/>
                </a:solidFill>
                <a:latin typeface="Arial"/>
              </a:rPr>
              <a:t>{b}</a:t>
            </a:r>
          </a:p>
          <a:p>
            <a:pPr algn="ctr"/>
            <a:endParaRPr lang="en-US" dirty="0">
              <a:latin typeface="Arial"/>
            </a:endParaRPr>
          </a:p>
          <a:p>
            <a:pPr algn="ctr"/>
            <a:r>
              <a:rPr lang="en-US" dirty="0">
                <a:latin typeface="Arial"/>
              </a:rPr>
              <a:t>Performance:</a:t>
            </a:r>
            <a:r>
              <a:rPr lang="en-US" i="1" dirty="0">
                <a:solidFill>
                  <a:srgbClr val="FF0000"/>
                </a:solidFill>
                <a:latin typeface="Arial"/>
              </a:rPr>
              <a:t> {c}</a:t>
            </a:r>
            <a:endParaRPr lang="fr-FR" i="1" dirty="0">
              <a:solidFill>
                <a:srgbClr val="FF0000"/>
              </a:solidFill>
              <a:latin typeface="Arial"/>
            </a:endParaRPr>
          </a:p>
          <a:p>
            <a:endParaRPr lang="fr-FR" dirty="0">
              <a:latin typeface="Arial"/>
            </a:endParaRPr>
          </a:p>
          <a:p>
            <a:endParaRPr lang="fr-F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prabin bhandari</cp:lastModifiedBy>
  <cp:revision>10</cp:revision>
  <dcterms:created xsi:type="dcterms:W3CDTF">2023-04-17T11:23:23Z</dcterms:created>
  <dcterms:modified xsi:type="dcterms:W3CDTF">2025-05-29T07:20:47Z</dcterms:modified>
</cp:coreProperties>
</file>