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9eb32b0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9eb32b0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bd7509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bd7509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9eb32b0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9eb32b0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9eb32b0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9eb32b0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9eb32b0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9eb32b0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9eb32b0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9eb32b0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bd7509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4bd7509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bd7509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4bd7509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49eb32b0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49eb32b0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SpaceX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{data_source}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{!ships}Ship: {name}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Roles: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{#roles}{.}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{/roles}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Home port: {home_port}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Year built: {year_built}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About SpaceX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{summary}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Founder: {founder}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Founded: {founded}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Employees: {employees}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Valuation: ${valuation}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Headquarters: {headquarters.address}, {headquarters.city}, {headquarters.state}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Website: {links.website}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Rockets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{rockets_description}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{!rockets}Rocket: {name}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Height: {height.meters}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{mass.kg}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First flight: {first_flight}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Dragons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{dragons_description}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{!dragons}Dragon: {name}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Dry mass: {dry_mass_kg}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Wikipedia: {*wikipedia}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Landing pads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{landing_pads_description}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{!landing_pads}Landing pad: {full_name}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{details}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Type: {type}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Location: {locality}, {region}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Succeeded landing attempts: {landing_successes}/{landing_attempts}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Status: {status}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Wikipedia: {*wikipedia}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Ships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{ships_description}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