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sldIdLst>
    <p:sldId id="257" r:id="rId6"/>
    <p:sldId id="259" r:id="rId7"/>
    <p:sldId id="261" r:id="rId8"/>
    <p:sldId id="263" r:id="rId9"/>
    <p:sldId id="265" r:id="rId10"/>
    <p:sldId id="267" r:id="rId11"/>
    <p:sldId id="269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D538E-F63F-401C-9B73-D433D21CAC2E}" v="26" dt="2022-07-19T18:47:02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dija" userId="S::khadija@focushive.com::0a9c5bbe-ad8c-4e7a-933d-3c890c234d8a" providerId="AD" clId="Web-{BECD538E-F63F-401C-9B73-D433D21CAC2E}"/>
    <pc:docChg chg="addSld delSld addMainMaster modMainMaster">
      <pc:chgData name="Khadija" userId="S::khadija@focushive.com::0a9c5bbe-ad8c-4e7a-933d-3c890c234d8a" providerId="AD" clId="Web-{BECD538E-F63F-401C-9B73-D433D21CAC2E}" dt="2022-07-19T18:47:02.644" v="25"/>
      <pc:docMkLst>
        <pc:docMk/>
      </pc:docMkLst>
      <pc:sldChg chg="del">
        <pc:chgData name="Khadija" userId="S::khadija@focushive.com::0a9c5bbe-ad8c-4e7a-933d-3c890c234d8a" providerId="AD" clId="Web-{BECD538E-F63F-401C-9B73-D433D21CAC2E}" dt="2022-07-19T18:42:49.276" v="4"/>
        <pc:sldMkLst>
          <pc:docMk/>
          <pc:sldMk cId="109857222" sldId="256"/>
        </pc:sldMkLst>
      </pc:sldChg>
      <pc:sldChg chg="add">
        <pc:chgData name="Khadija" userId="S::khadija@focushive.com::0a9c5bbe-ad8c-4e7a-933d-3c890c234d8a" providerId="AD" clId="Web-{BECD538E-F63F-401C-9B73-D433D21CAC2E}" dt="2022-07-19T18:42:10.868" v="0"/>
        <pc:sldMkLst>
          <pc:docMk/>
          <pc:sldMk cId="3742594421" sldId="257"/>
        </pc:sldMkLst>
      </pc:sldChg>
      <pc:sldChg chg="new del">
        <pc:chgData name="Khadija" userId="S::khadija@focushive.com::0a9c5bbe-ad8c-4e7a-933d-3c890c234d8a" providerId="AD" clId="Web-{BECD538E-F63F-401C-9B73-D433D21CAC2E}" dt="2022-07-19T18:42:46.713" v="3"/>
        <pc:sldMkLst>
          <pc:docMk/>
          <pc:sldMk cId="3625596332" sldId="258"/>
        </pc:sldMkLst>
      </pc:sldChg>
      <pc:sldChg chg="add">
        <pc:chgData name="Khadija" userId="S::khadija@focushive.com::0a9c5bbe-ad8c-4e7a-933d-3c890c234d8a" providerId="AD" clId="Web-{BECD538E-F63F-401C-9B73-D433D21CAC2E}" dt="2022-07-19T18:42:41.025" v="2"/>
        <pc:sldMkLst>
          <pc:docMk/>
          <pc:sldMk cId="996659463" sldId="259"/>
        </pc:sldMkLst>
      </pc:sldChg>
      <pc:sldChg chg="new del">
        <pc:chgData name="Khadija" userId="S::khadija@focushive.com::0a9c5bbe-ad8c-4e7a-933d-3c890c234d8a" providerId="AD" clId="Web-{BECD538E-F63F-401C-9B73-D433D21CAC2E}" dt="2022-07-19T18:44:13.153" v="7"/>
        <pc:sldMkLst>
          <pc:docMk/>
          <pc:sldMk cId="698268236" sldId="260"/>
        </pc:sldMkLst>
      </pc:sldChg>
      <pc:sldChg chg="add">
        <pc:chgData name="Khadija" userId="S::khadija@focushive.com::0a9c5bbe-ad8c-4e7a-933d-3c890c234d8a" providerId="AD" clId="Web-{BECD538E-F63F-401C-9B73-D433D21CAC2E}" dt="2022-07-19T18:44:06.450" v="6"/>
        <pc:sldMkLst>
          <pc:docMk/>
          <pc:sldMk cId="1453353745" sldId="261"/>
        </pc:sldMkLst>
      </pc:sldChg>
      <pc:sldChg chg="new del">
        <pc:chgData name="Khadija" userId="S::khadija@focushive.com::0a9c5bbe-ad8c-4e7a-933d-3c890c234d8a" providerId="AD" clId="Web-{BECD538E-F63F-401C-9B73-D433D21CAC2E}" dt="2022-07-19T18:44:35.873" v="10"/>
        <pc:sldMkLst>
          <pc:docMk/>
          <pc:sldMk cId="1024767810" sldId="262"/>
        </pc:sldMkLst>
      </pc:sldChg>
      <pc:sldChg chg="add">
        <pc:chgData name="Khadija" userId="S::khadija@focushive.com::0a9c5bbe-ad8c-4e7a-933d-3c890c234d8a" providerId="AD" clId="Web-{BECD538E-F63F-401C-9B73-D433D21CAC2E}" dt="2022-07-19T18:44:31.560" v="9"/>
        <pc:sldMkLst>
          <pc:docMk/>
          <pc:sldMk cId="2427925828" sldId="263"/>
        </pc:sldMkLst>
      </pc:sldChg>
      <pc:sldChg chg="new del">
        <pc:chgData name="Khadija" userId="S::khadija@focushive.com::0a9c5bbe-ad8c-4e7a-933d-3c890c234d8a" providerId="AD" clId="Web-{BECD538E-F63F-401C-9B73-D433D21CAC2E}" dt="2022-07-19T18:45:04.718" v="13"/>
        <pc:sldMkLst>
          <pc:docMk/>
          <pc:sldMk cId="1376273462" sldId="264"/>
        </pc:sldMkLst>
      </pc:sldChg>
      <pc:sldChg chg="add">
        <pc:chgData name="Khadija" userId="S::khadija@focushive.com::0a9c5bbe-ad8c-4e7a-933d-3c890c234d8a" providerId="AD" clId="Web-{BECD538E-F63F-401C-9B73-D433D21CAC2E}" dt="2022-07-19T18:45:00.546" v="12"/>
        <pc:sldMkLst>
          <pc:docMk/>
          <pc:sldMk cId="1073159717" sldId="265"/>
        </pc:sldMkLst>
      </pc:sldChg>
      <pc:sldChg chg="new del">
        <pc:chgData name="Khadija" userId="S::khadija@focushive.com::0a9c5bbe-ad8c-4e7a-933d-3c890c234d8a" providerId="AD" clId="Web-{BECD538E-F63F-401C-9B73-D433D21CAC2E}" dt="2022-07-19T18:45:45.625" v="16"/>
        <pc:sldMkLst>
          <pc:docMk/>
          <pc:sldMk cId="1515098393" sldId="266"/>
        </pc:sldMkLst>
      </pc:sldChg>
      <pc:sldChg chg="add">
        <pc:chgData name="Khadija" userId="S::khadija@focushive.com::0a9c5bbe-ad8c-4e7a-933d-3c890c234d8a" providerId="AD" clId="Web-{BECD538E-F63F-401C-9B73-D433D21CAC2E}" dt="2022-07-19T18:45:41.438" v="15"/>
        <pc:sldMkLst>
          <pc:docMk/>
          <pc:sldMk cId="4005501546" sldId="267"/>
        </pc:sldMkLst>
      </pc:sldChg>
      <pc:sldChg chg="new del">
        <pc:chgData name="Khadija" userId="S::khadija@focushive.com::0a9c5bbe-ad8c-4e7a-933d-3c890c234d8a" providerId="AD" clId="Web-{BECD538E-F63F-401C-9B73-D433D21CAC2E}" dt="2022-07-19T18:46:09.564" v="19"/>
        <pc:sldMkLst>
          <pc:docMk/>
          <pc:sldMk cId="3113332081" sldId="268"/>
        </pc:sldMkLst>
      </pc:sldChg>
      <pc:sldChg chg="add">
        <pc:chgData name="Khadija" userId="S::khadija@focushive.com::0a9c5bbe-ad8c-4e7a-933d-3c890c234d8a" providerId="AD" clId="Web-{BECD538E-F63F-401C-9B73-D433D21CAC2E}" dt="2022-07-19T18:46:06.657" v="18"/>
        <pc:sldMkLst>
          <pc:docMk/>
          <pc:sldMk cId="4147393275" sldId="269"/>
        </pc:sldMkLst>
      </pc:sldChg>
      <pc:sldChg chg="new del">
        <pc:chgData name="Khadija" userId="S::khadija@focushive.com::0a9c5bbe-ad8c-4e7a-933d-3c890c234d8a" providerId="AD" clId="Web-{BECD538E-F63F-401C-9B73-D433D21CAC2E}" dt="2022-07-19T18:46:33.768" v="22"/>
        <pc:sldMkLst>
          <pc:docMk/>
          <pc:sldMk cId="3664072319" sldId="270"/>
        </pc:sldMkLst>
      </pc:sldChg>
      <pc:sldChg chg="add">
        <pc:chgData name="Khadija" userId="S::khadija@focushive.com::0a9c5bbe-ad8c-4e7a-933d-3c890c234d8a" providerId="AD" clId="Web-{BECD538E-F63F-401C-9B73-D433D21CAC2E}" dt="2022-07-19T18:46:29.424" v="21"/>
        <pc:sldMkLst>
          <pc:docMk/>
          <pc:sldMk cId="1496164571" sldId="271"/>
        </pc:sldMkLst>
      </pc:sldChg>
      <pc:sldChg chg="new del">
        <pc:chgData name="Khadija" userId="S::khadija@focushive.com::0a9c5bbe-ad8c-4e7a-933d-3c890c234d8a" providerId="AD" clId="Web-{BECD538E-F63F-401C-9B73-D433D21CAC2E}" dt="2022-07-19T18:47:02.644" v="25"/>
        <pc:sldMkLst>
          <pc:docMk/>
          <pc:sldMk cId="2128318299" sldId="272"/>
        </pc:sldMkLst>
      </pc:sldChg>
      <pc:sldChg chg="add">
        <pc:chgData name="Khadija" userId="S::khadija@focushive.com::0a9c5bbe-ad8c-4e7a-933d-3c890c234d8a" providerId="AD" clId="Web-{BECD538E-F63F-401C-9B73-D433D21CAC2E}" dt="2022-07-19T18:46:58.347" v="24"/>
        <pc:sldMkLst>
          <pc:docMk/>
          <pc:sldMk cId="4234273356" sldId="273"/>
        </pc:sldMkLst>
      </pc:sldChg>
      <pc:sldMasterChg chg="modSldLayout">
        <pc:chgData name="Khadija" userId="S::khadija@focushive.com::0a9c5bbe-ad8c-4e7a-933d-3c890c234d8a" providerId="AD" clId="Web-{BECD538E-F63F-401C-9B73-D433D21CAC2E}" dt="2022-07-19T18:42:10.868" v="0"/>
        <pc:sldMasterMkLst>
          <pc:docMk/>
          <pc:sldMasterMk cId="2460954070" sldId="2147483660"/>
        </pc:sldMasterMkLst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3146388984" sldId="2147483674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3171841454" sldId="2147483675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1718958274" sldId="2147483676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2202905451" sldId="2147483677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3733172339" sldId="2147483678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3479445657" sldId="2147483679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949138452" sldId="2147483680"/>
          </pc:sldLayoutMkLst>
        </pc:sldLayoutChg>
        <pc:sldLayoutChg chg="replI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2460954070" sldId="2147483660"/>
            <pc:sldLayoutMk cId="2591524520" sldId="2147483681"/>
          </pc:sldLayoutMkLst>
        </pc:sldLayoutChg>
      </pc:sldMasterChg>
      <pc:sldMasterChg chg="add addSldLayout">
        <pc:chgData name="Khadija" userId="S::khadija@focushive.com::0a9c5bbe-ad8c-4e7a-933d-3c890c234d8a" providerId="AD" clId="Web-{BECD538E-F63F-401C-9B73-D433D21CAC2E}" dt="2022-07-19T18:42:10.868" v="0"/>
        <pc:sldMasterMkLst>
          <pc:docMk/>
          <pc:sldMasterMk cId="3811577630" sldId="2147483673"/>
        </pc:sldMasterMkLst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488602163" sldId="2147483662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678223080" sldId="2147483663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929960713" sldId="2147483665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4147770102" sldId="2147483667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153708790" sldId="2147483668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606071433" sldId="2147483669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744672162" sldId="2147483670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2667413146" sldId="2147483671"/>
          </pc:sldLayoutMkLst>
        </pc:sldLayoutChg>
        <pc:sldLayoutChg chg="add">
          <pc:chgData name="Khadija" userId="S::khadija@focushive.com::0a9c5bbe-ad8c-4e7a-933d-3c890c234d8a" providerId="AD" clId="Web-{BECD538E-F63F-401C-9B73-D433D21CAC2E}" dt="2022-07-19T18:42:10.868" v="0"/>
          <pc:sldLayoutMkLst>
            <pc:docMk/>
            <pc:sldMasterMk cId="3811577630" sldId="2147483673"/>
            <pc:sldLayoutMk cId="907247122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0" r:id="rId2"/>
    <p:sldLayoutId id="2147483681" r:id="rId3"/>
    <p:sldLayoutId id="2147483664" r:id="rId4"/>
    <p:sldLayoutId id="2147483678" r:id="rId5"/>
    <p:sldLayoutId id="2147483666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Property 2712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94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01AA-495B-E94E-5446-C6A62C2C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Studio design 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9650B4-AD17-B363-15F6-FD2291889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5409" y="1762539"/>
            <a:ext cx="3564834" cy="4452867"/>
          </a:xfrm>
        </p:spPr>
      </p:pic>
    </p:spTree>
    <p:extLst>
      <p:ext uri="{BB962C8B-B14F-4D97-AF65-F5344CB8AC3E}">
        <p14:creationId xmlns:p14="http://schemas.microsoft.com/office/powerpoint/2010/main" val="99665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CD2B-652A-B75B-6A5F-36ED4F12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design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F7B50-D787-7249-2B35-3F7D37F4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785" y="2103438"/>
            <a:ext cx="3420429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83B2-E34C-7CAE-5B68-0EC42B03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 pit 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2DBD69-EC4F-CBA4-E619-6AA1E1A94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94" y="2103438"/>
            <a:ext cx="4518412" cy="38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2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B950-54D0-D752-EB07-A3D33AD21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garden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8878A-A8D8-0FEA-E6FC-29FFA1C488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7315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606126-8AEF-B5D1-D517-E0E1CD6CE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8939" y="2143195"/>
            <a:ext cx="5440313" cy="3849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781D19-DAE5-5747-DC86-288E03D1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20" y="1772192"/>
            <a:ext cx="4334480" cy="45916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97137EE-283D-BD48-9EDF-2A3D613ED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617774"/>
            <a:ext cx="89376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easy to install and low maintainer </a:t>
            </a:r>
          </a:p>
        </p:txBody>
      </p:sp>
    </p:spTree>
    <p:extLst>
      <p:ext uri="{BB962C8B-B14F-4D97-AF65-F5344CB8AC3E}">
        <p14:creationId xmlns:p14="http://schemas.microsoft.com/office/powerpoint/2010/main" val="400550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B9CDF4-CF65-EB7A-A02B-F64CDA1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 room</a:t>
            </a:r>
            <a:br>
              <a:rPr lang="en-US" dirty="0"/>
            </a:b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E7962F-BE5A-E0FE-522D-50F6551F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15546"/>
            <a:ext cx="7620000" cy="38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9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528E-8779-0AA2-7974-81D3F331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 bar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43331B-F141-B1C1-D834-84C92ECC1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52" y="1817204"/>
            <a:ext cx="343341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7221-980D-8BFC-63FA-5DBFB0D1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Sketches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069B5D-BDD6-CDCD-6AF7-D68EDFF9E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95" t="-917" r="30477" b="46484"/>
          <a:stretch/>
        </p:blipFill>
        <p:spPr>
          <a:xfrm>
            <a:off x="3246783" y="1404730"/>
            <a:ext cx="5287617" cy="4893228"/>
          </a:xfrm>
        </p:spPr>
      </p:pic>
    </p:spTree>
    <p:extLst>
      <p:ext uri="{BB962C8B-B14F-4D97-AF65-F5344CB8AC3E}">
        <p14:creationId xmlns:p14="http://schemas.microsoft.com/office/powerpoint/2010/main" val="423427335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FFBD80C24E6043B4CF5CDC074DD17B" ma:contentTypeVersion="14" ma:contentTypeDescription="Create a new document." ma:contentTypeScope="" ma:versionID="70732c76d641a213f0b9a9038d5be846">
  <xsd:schema xmlns:xsd="http://www.w3.org/2001/XMLSchema" xmlns:xs="http://www.w3.org/2001/XMLSchema" xmlns:p="http://schemas.microsoft.com/office/2006/metadata/properties" xmlns:ns2="34292038-1cdf-402f-9842-2eb751913435" xmlns:ns3="7ca45b0a-c693-411e-b82f-e96e70e39e9f" targetNamespace="http://schemas.microsoft.com/office/2006/metadata/properties" ma:root="true" ma:fieldsID="166998c17b737f0c79b8bf9f02d324ba" ns2:_="" ns3:_="">
    <xsd:import namespace="34292038-1cdf-402f-9842-2eb751913435"/>
    <xsd:import namespace="7ca45b0a-c693-411e-b82f-e96e70e39e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92038-1cdf-402f-9842-2eb751913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472cf3-6fa7-482d-9f4f-6fbad59795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a45b0a-c693-411e-b82f-e96e70e39e9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7fe4287-d914-46b9-9b83-9ccede4be0b7}" ma:internalName="TaxCatchAll" ma:showField="CatchAllData" ma:web="7ca45b0a-c693-411e-b82f-e96e70e39e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a45b0a-c693-411e-b82f-e96e70e39e9f" xsi:nil="true"/>
    <lcf76f155ced4ddcb4097134ff3c332f xmlns="34292038-1cdf-402f-9842-2eb7519134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E14CC9-9635-4EBA-9237-ED7FF9CB9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92038-1cdf-402f-9842-2eb751913435"/>
    <ds:schemaRef ds:uri="7ca45b0a-c693-411e-b82f-e96e70e39e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01EB9A-5CCF-4FD1-8E6C-BB3E97C4EC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C75C3-9B5C-4FE1-ABD4-5942A22F7D94}">
  <ds:schemaRefs>
    <ds:schemaRef ds:uri="http://schemas.microsoft.com/office/2006/metadata/properties"/>
    <ds:schemaRef ds:uri="http://schemas.microsoft.com/office/infopath/2007/PartnerControls"/>
    <ds:schemaRef ds:uri="7ca45b0a-c693-411e-b82f-e96e70e39e9f"/>
    <ds:schemaRef ds:uri="34292038-1cdf-402f-9842-2eb7519134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SavonVTI</vt:lpstr>
      <vt:lpstr>Property 2712</vt:lpstr>
      <vt:lpstr>Studio design </vt:lpstr>
      <vt:lpstr>Kitchen design</vt:lpstr>
      <vt:lpstr>Fire pit </vt:lpstr>
      <vt:lpstr>garden</vt:lpstr>
      <vt:lpstr>its easy to install and low maintainer </vt:lpstr>
      <vt:lpstr>Sun room </vt:lpstr>
      <vt:lpstr>Coffee bar</vt:lpstr>
      <vt:lpstr>Sketches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21</cp:revision>
  <dcterms:created xsi:type="dcterms:W3CDTF">2022-07-19T18:40:44Z</dcterms:created>
  <dcterms:modified xsi:type="dcterms:W3CDTF">2022-07-19T18:47:08Z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0x0101009EFFBD80C24E6043B4CF5CDC074DD17B</vt:lpwstr>
  </property>
  <property fmtid="{D5CDD505-2E9C-101B-9397-08002B2CF9AE}" pid="3" name="MediaServiceImageTags">
    <vt:lpwstr/>
  </property>
</Properties>
</file>