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de714e3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de714e3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de714e3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de714e3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de714e3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de714e3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de714e3d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de714e3d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de714e3d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de714e3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de714e3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de714e3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e714e3d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de714e3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e714e3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e714e3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f15fdfe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f15fdfe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e714e3d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e714e3d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de714e3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de714e3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de714e3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de714e3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de714e3d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de714e3d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utorialspoint.com/csharp/csharp_type_conversion.htm#:~:text=Implicit%20type%20conversion%20%E2%88%92%20These%20conversions,using%20the%20pre%2Ddefined%20functions.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Week 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5"/>
              <a:t>Variables, Data Types, and The Console</a:t>
            </a:r>
            <a:endParaRPr sz="245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Console Class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interact with the Console window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Console.WriteLine()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 Interpolation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Console.ReadLine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Console.ReadKey(true)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Debug Class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troubleshoot information in Unity.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Debug.Log()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Debug.LogWarning()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Debug.LogError()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communicate to yourself or others.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- //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Multiple Lines /*     */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information about tricky code or aha moments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Leave reminders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Temporarily remove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 </a:t>
            </a:r>
            <a:r>
              <a:rPr lang="en"/>
              <a:t>functionality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Errors / Warnings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stop your code.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unassigned local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Cannot implicitly convert from type “x” to “y”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; expected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Warnings point out potential issues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variable is declared but never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Converting null types to non-nullable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Challenges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199325" y="14854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project that prints “Hello World” to the console.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string variable and a int variable, print them to the console, replace the data stored in those variables and print them again.</a:t>
            </a:r>
            <a:endParaRPr/>
          </a:p>
          <a:p>
            <a:pPr indent="-29876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mad lib program! Use Console.WriteLine to ask the user questions and Console.ReadLine to store the responses and then print them in a mad lib. The program should ask at least 3 questions to answer.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Bonus: Use the $“string {variable}” notation for the madlib program to write to the console.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Projects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Console / Debug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Errors/Warnings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319125" y="38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Project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Visual Studio</a:t>
            </a:r>
            <a:endParaRPr sz="180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 Visual Studio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new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Choose “Console App”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Assign a 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Pick .NET 6.0</a:t>
            </a:r>
            <a:endParaRPr sz="1800"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Unity</a:t>
            </a:r>
            <a:endParaRPr sz="180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 Unity Hub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Click “New Project”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Click “3D Core” and “Create Project”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Right click in the project files and choose “Create C# Script”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Double click the script.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Data Types?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Objects that can represent data.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Describes what you will be working with.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from C# Classes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Typically used with variables.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Types of Data Types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572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Numbers</a:t>
            </a:r>
            <a:endParaRPr u="sng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Integers or Ints (-2,147,483,648 - </a:t>
            </a:r>
            <a:r>
              <a:rPr lang="en"/>
              <a:t>2,147,483,647)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Unsigned Integers or uints (0 - 4,294,967,295)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Longs  ( -9,223,372,036,854,775,808 to 9,223,372,036,854,775,807)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Floating Points or Floats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Doubles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Text</a:t>
            </a:r>
            <a:endParaRPr u="sng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Char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Other</a:t>
            </a:r>
            <a:endParaRPr u="sng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Boolean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Variable is a named location that can store data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acts as a bucket where we can store our data types.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“myVariable” → 1X30eff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programmer’s “phone book”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Declaring vs Assigning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</a:t>
            </a:r>
            <a:r>
              <a:rPr lang="en"/>
              <a:t>Conventions</a:t>
            </a:r>
            <a:r>
              <a:rPr lang="en"/>
              <a:t> / Rules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Numbers cannot be the first character.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Symbols and Whitespace cannot be in the name (*,@,)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Cannot name a variable the same as a keyword.</a:t>
            </a:r>
            <a:endParaRPr/>
          </a:p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Describe what the variable holds.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Avoid generic names (data, item, number)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Spaces should be treated with either camel case or “_”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newVariable or new_variable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Shortcuts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Basic: int x = 0;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 a, b, c;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 = b = c = 10;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 = 10; b = c;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Variables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62925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Conversion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Implicit conversion occurs when one type is automatically converted to another.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can usually only occur from a smaller type to a larger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Integer -&gt; Float is an implicit conversion.</a:t>
            </a:r>
            <a:endParaRPr/>
          </a:p>
        </p:txBody>
      </p:sp>
      <p:sp>
        <p:nvSpPr>
          <p:cNvPr id="185" name="Google Shape;185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Conversion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Explicit conversion requires additional code to manually tell the program to attempt conversion.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pre-pend a variable with (type) to attempt a conversion.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can also use a host of Conversion methods.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