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de714e3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de714e3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5153d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5153d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e714e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e714e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b5153d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b5153d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e714e3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e714e3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fb5153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fb5153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a10b1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a10b1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a10b17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a10b17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10b17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10b17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Week 2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5"/>
              <a:t>Math, Random, and Comments</a:t>
            </a:r>
            <a:endParaRPr sz="24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2844100" y="895900"/>
            <a:ext cx="37584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trike="sngStrike"/>
              <a:t>Create a random number generator that on each run of your program, it generates a new random number.</a:t>
            </a:r>
            <a:endParaRPr strike="sngStrike"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program that asks the user for a number with decimals, parses that string into a float, then rounds that number and writes the final value to the console.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program that solves the area of a triangle. The formula for this is 0.5 * the length of the base side * the height of the triangle. Your program should ask for a base length and height length from the user, storing these values in a variable then writing to the console the final value after doing the math to the given values.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Submission: </a:t>
            </a:r>
            <a:r>
              <a:rPr lang="en"/>
              <a:t>Email the .cs files to me with a subject of “Week 2 Challenges”.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4467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Operators in C#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Unity Mathf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Random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Assignment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Implicit and Explicit conversion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communicate to yourself or others.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- //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Lines /*     */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information about tricky code or aha moments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Leave reminders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Temporarily remove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 </a:t>
            </a:r>
            <a:r>
              <a:rPr lang="en"/>
              <a:t>functionality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Strings To Other Types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536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type.Parse()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Returns a type value.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Throws an error if the conversion fails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Faster than TryParse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Useful when an error isn’t possible as the data is already known to be compatible.</a:t>
            </a:r>
            <a:endParaRPr sz="1200"/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type.TryParse()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a boolean value.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false if the conversion fails.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provide a value alone.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</a:t>
            </a:r>
            <a:r>
              <a:rPr lang="en"/>
              <a:t> for value checking code and re-prompts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C#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 - addition / concatenation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 - subtraction / negation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 - division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* - multiplication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% - modulus / remainder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= - equals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== - is equal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+=, -=, *=, /=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-- , ++ - increment / decrement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() - parentheses for OoO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More Math!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System.Math vs UnityEngine.Mathf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Lerp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Floor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Ceiling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the Random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rng = new Random();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rng.Next()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rng.NextDouble()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rng.Next(int)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rng.Next(int, int)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 limit inclusive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Upper limit exclusive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