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80e5d9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80e5d9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5153d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5153d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e714e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e714e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a10b17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a10b17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2cdf69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2cdf69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0d431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00d431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16203d8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16203d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16203d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16203d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2cdf6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22cdf6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unity3d.com/Manual/index.html" TargetMode="External"/><Relationship Id="rId4" Type="http://schemas.openxmlformats.org/officeDocument/2006/relationships/hyperlink" Target="https://docs.unity3d.com/ScriptReference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unity3d.com/ScriptReference/Inpu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Unity Week 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5"/>
              <a:t>Intro to Unity Scripting</a:t>
            </a:r>
            <a:endParaRPr sz="24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799425" y="1390750"/>
            <a:ext cx="42123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Input!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an InputController script and attach it to the main camera.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the user presses theses keys, they should get these outputs printed in the console: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W: “Going Forward”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A: “Going Left”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S: “Going Backward”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D: “Going Right”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the user presses the “Fire1” button, print to the console “I shot something”.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 that these messages only appear once per input press.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99425" y="1535600"/>
            <a:ext cx="421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Hello World In Unity!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script named “HelloWorld” in Unity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Attach the script to the main camera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script, print “World Starting…” at the beginning of initialization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Print “World Started” at the end of initialization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Print “I’m Inside the World” every 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*Tip: In the Unity console, click “collapse” so that all messages with the same content are stored in the same row.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2716025" y="4393825"/>
            <a:ext cx="43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Submission:</a:t>
            </a:r>
            <a:r>
              <a:rPr b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 just the .cs files in a zipped folder named “Unity Week 1 Challenges”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4467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Unity API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Monobehaviour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Unity API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575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Unity Scripting API is a reference to all the code options available to script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https://docs.unity3d.com/Manual/index.html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Scripting API: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https://docs.unity3d.com/ScriptReference/index.html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56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Monobehaviour?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56100" y="1567550"/>
            <a:ext cx="70971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Monobehaviour is a base class that gives us most of the functionality available in the Unity Engine core loop.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Unity scripts that are using Unity methods should inherit from Monobehaviour.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in most cases when working with non-editor scripts, you will inherit from Monobehaviour.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Monobehaviour Methods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95725" y="1558400"/>
            <a:ext cx="532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Awake() - First method group that is called during initialization. Often used to set-up key functionality that needs to be running for the program to 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Start() - Last method group called during initialization. Often used to initialize values for use in the program.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Update() - This method is repeatedly ran every frame of the program.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FixedUpdate() - This method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repeatedly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ran with the physics calculation functions.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LateUpdate() -  This method is repeatedly ran but at the end of the core gameplay loop.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300" y="990900"/>
            <a:ext cx="3696150" cy="38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56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Input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56100" y="1567550"/>
            <a:ext cx="70971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Class: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https://docs.unity3d.com/ScriptReference/Input.html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Keycodes are enums that allow us to </a:t>
            </a:r>
            <a:r>
              <a:rPr lang="en"/>
              <a:t>identify</a:t>
            </a:r>
            <a:r>
              <a:rPr lang="en"/>
              <a:t> which key we are targeting or looking for.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GetKey, GetKeyDown, GetKeyUp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Getkey returns every frame the button is interacted with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Getkeydown only occurs once during the frame the key is pressed.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Getkeyup only occurs once during the frame the key is released.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GetButton, GetButtonDown, GetButtonUp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Buttons are named keys that can be bound in the Input settings windows.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Getbutton returns every frame the button is interacted with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Getbuttondown only occurs once during the frame the key is pressed.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Getbuttonup only occurs once during the frame the key is released.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Settings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00" y="886575"/>
            <a:ext cx="5362698" cy="45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Components?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678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allow us to add behavior to game objects.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objects are empty allocations of data that have no behavior on their own.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give game objects behaviors and functionalities, we add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can be scripts, audio, renderers or anything else.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alter how a game object behaves in unity we must modify the components of </a:t>
            </a:r>
            <a:r>
              <a:rPr lang="en"/>
              <a:t>the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GetComponent&lt;ComponentType&gt;(); = This is a method that allows us to return the component we are looking for (denoted in the &lt;&gt;). We can store this in a variable so we can alter it later.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