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fb5153d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fb5153d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de714e3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de714e3d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fa10b17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fa10b17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00d431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00d431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912bdbf7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912bdbf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22cdf69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22cdf69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22cdf6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22cdf6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80e5d92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80e5d92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Week 3</a:t>
            </a:r>
            <a:endParaRPr u="sng"/>
          </a:p>
          <a:p>
            <a:pPr indent="0" lvl="0" marL="0" rtl="0" algn="l">
              <a:spcBef>
                <a:spcPts val="0"/>
              </a:spcBef>
              <a:spcAft>
                <a:spcPts val="0"/>
              </a:spcAft>
              <a:buNone/>
            </a:pPr>
            <a:r>
              <a:rPr lang="en" sz="2455"/>
              <a:t>Rigidbody and Delayed Execution</a:t>
            </a:r>
            <a:endParaRPr sz="245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44670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5" name="Google Shape;145;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public variables to store objects</a:t>
            </a:r>
            <a:endParaRPr/>
          </a:p>
          <a:p>
            <a:pPr indent="-311150" lvl="0" marL="457200" rtl="0" algn="l">
              <a:spcBef>
                <a:spcPts val="0"/>
              </a:spcBef>
              <a:spcAft>
                <a:spcPts val="0"/>
              </a:spcAft>
              <a:buSzPts val="1300"/>
              <a:buChar char="●"/>
            </a:pPr>
            <a:r>
              <a:rPr lang="en"/>
              <a:t>Rigidbody</a:t>
            </a:r>
            <a:endParaRPr/>
          </a:p>
          <a:p>
            <a:pPr indent="-311150" lvl="0" marL="457200" rtl="0" algn="l">
              <a:spcBef>
                <a:spcPts val="0"/>
              </a:spcBef>
              <a:spcAft>
                <a:spcPts val="0"/>
              </a:spcAft>
              <a:buSzPts val="1300"/>
              <a:buChar char="●"/>
            </a:pPr>
            <a:r>
              <a:rPr lang="en"/>
              <a:t>Invoke</a:t>
            </a:r>
            <a:endParaRPr/>
          </a:p>
          <a:p>
            <a:pPr indent="-311150" lvl="0" marL="457200" rtl="0" algn="l">
              <a:spcBef>
                <a:spcPts val="0"/>
              </a:spcBef>
              <a:spcAft>
                <a:spcPts val="0"/>
              </a:spcAft>
              <a:buSzPts val="1300"/>
              <a:buChar char="●"/>
            </a:pPr>
            <a:r>
              <a:rPr lang="en"/>
              <a:t>InvokeRepeating</a:t>
            </a:r>
            <a:endParaRPr/>
          </a:p>
          <a:p>
            <a:pPr indent="-311150" lvl="0" marL="457200" rtl="0" algn="l">
              <a:spcBef>
                <a:spcPts val="0"/>
              </a:spcBef>
              <a:spcAft>
                <a:spcPts val="0"/>
              </a:spcAft>
              <a:buSzPts val="1300"/>
              <a:buChar char="●"/>
            </a:pPr>
            <a:r>
              <a:rPr lang="en"/>
              <a:t>Coroutines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Rigidbody?</a:t>
            </a:r>
            <a:endParaRPr/>
          </a:p>
        </p:txBody>
      </p:sp>
      <p:sp>
        <p:nvSpPr>
          <p:cNvPr id="151" name="Google Shape;151;p16"/>
          <p:cNvSpPr txBox="1"/>
          <p:nvPr>
            <p:ph idx="1" type="body"/>
          </p:nvPr>
        </p:nvSpPr>
        <p:spPr>
          <a:xfrm>
            <a:off x="1220675" y="1125675"/>
            <a:ext cx="5758500" cy="3422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 rigibody is a unity component that allows a gameobject to interact with the </a:t>
            </a:r>
            <a:r>
              <a:rPr lang="en"/>
              <a:t>physics</a:t>
            </a:r>
            <a:r>
              <a:rPr lang="en"/>
              <a:t> system of the engine.</a:t>
            </a:r>
            <a:endParaRPr/>
          </a:p>
          <a:p>
            <a:pPr indent="-311150" lvl="0" marL="457200" rtl="0" algn="l">
              <a:spcBef>
                <a:spcPts val="0"/>
              </a:spcBef>
              <a:spcAft>
                <a:spcPts val="0"/>
              </a:spcAft>
              <a:buSzPts val="1300"/>
              <a:buChar char="●"/>
            </a:pPr>
            <a:r>
              <a:rPr lang="en"/>
              <a:t>Rigidbodies come with a host of settings to change how physical interactions work with the game object.</a:t>
            </a:r>
            <a:endParaRPr/>
          </a:p>
          <a:p>
            <a:pPr indent="-311150" lvl="0" marL="457200" rtl="0" algn="l">
              <a:spcBef>
                <a:spcPts val="0"/>
              </a:spcBef>
              <a:spcAft>
                <a:spcPts val="0"/>
              </a:spcAft>
              <a:buSzPts val="1300"/>
              <a:buChar char="●"/>
            </a:pPr>
            <a:r>
              <a:rPr lang="en"/>
              <a:t>Rigibody is also included in the scripting API so that you can modify the settings of a rigidbody component through code.</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Remember</a:t>
            </a:r>
            <a:r>
              <a:rPr lang="en"/>
              <a:t>: To access the settings of a rigidbody you need to use the GetComponent&lt;Rigidbody&gt;() method and assign it to a variable and you manipulate that variable. For example:</a:t>
            </a:r>
            <a:endParaRPr/>
          </a:p>
          <a:p>
            <a:pPr indent="0" lvl="0" marL="0" rtl="0" algn="l">
              <a:spcBef>
                <a:spcPts val="1200"/>
              </a:spcBef>
              <a:spcAft>
                <a:spcPts val="0"/>
              </a:spcAft>
              <a:buNone/>
            </a:pPr>
            <a:r>
              <a:rPr lang="en"/>
              <a:t>Rigidbody rb = GetComponement&lt;Rigidbody&gt;();</a:t>
            </a:r>
            <a:endParaRPr/>
          </a:p>
          <a:p>
            <a:pPr indent="0" lvl="0" marL="0" rtl="0" algn="l">
              <a:spcBef>
                <a:spcPts val="1200"/>
              </a:spcBef>
              <a:spcAft>
                <a:spcPts val="0"/>
              </a:spcAft>
              <a:buNone/>
            </a:pPr>
            <a:r>
              <a:rPr lang="en"/>
              <a:t>rb.useGravity = false;</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Invoke?</a:t>
            </a:r>
            <a:endParaRPr/>
          </a:p>
        </p:txBody>
      </p:sp>
      <p:sp>
        <p:nvSpPr>
          <p:cNvPr id="157" name="Google Shape;157;p17"/>
          <p:cNvSpPr txBox="1"/>
          <p:nvPr/>
        </p:nvSpPr>
        <p:spPr>
          <a:xfrm>
            <a:off x="1209575" y="910650"/>
            <a:ext cx="6462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Invoke is a method that allows you to delay the execution of code.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Invoke has 2 parameters: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string for the name of the method you want to execute.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float for the duration to wait before the method executes.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This has 2 major testing implications: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That the code is actually executed after being delayed.</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That the code in the method is delayed by the proper amount.</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Invoke can be used for simply objects that run on a timer, such as a bomb exploding.</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Invoke can not use a method that takes parameters for example you cannot put “MethodA(int newInteger)” as the string parameter for the Invoke method.</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method you invoke must use no parameters.</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InvokeRepeating?</a:t>
            </a:r>
            <a:endParaRPr/>
          </a:p>
        </p:txBody>
      </p:sp>
      <p:sp>
        <p:nvSpPr>
          <p:cNvPr id="163" name="Google Shape;163;p18"/>
          <p:cNvSpPr txBox="1"/>
          <p:nvPr/>
        </p:nvSpPr>
        <p:spPr>
          <a:xfrm>
            <a:off x="1209575" y="910650"/>
            <a:ext cx="6462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Invoke allows us to delay an execution once.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InvokeRepeating allows us to </a:t>
            </a:r>
            <a:r>
              <a:rPr lang="en">
                <a:solidFill>
                  <a:schemeClr val="lt1"/>
                </a:solidFill>
                <a:latin typeface="Lato"/>
                <a:ea typeface="Lato"/>
                <a:cs typeface="Lato"/>
                <a:sym typeface="Lato"/>
              </a:rPr>
              <a:t>continually</a:t>
            </a:r>
            <a:r>
              <a:rPr lang="en">
                <a:solidFill>
                  <a:schemeClr val="lt1"/>
                </a:solidFill>
                <a:latin typeface="Lato"/>
                <a:ea typeface="Lato"/>
                <a:cs typeface="Lato"/>
                <a:sym typeface="Lato"/>
              </a:rPr>
              <a:t> call delayed code on a timer.</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InvokeRepeating has the same 2 parameters as invoke but also contains a third: a float for repeatRate.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third parameter allows use to control how often the invoke is called.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For example, if we want a fire to deal damage to a player after 2 seconds in the fire and then every 5 seconds after we can write: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InvokeRepeating(“DamagePlayer”, 2.0f, 5.0f);</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Invoke should be used when you only want to execute code once, invoke repeating should be used when you want to execute code multiple times.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190775" y="399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Coroutines?</a:t>
            </a:r>
            <a:endParaRPr/>
          </a:p>
        </p:txBody>
      </p:sp>
      <p:sp>
        <p:nvSpPr>
          <p:cNvPr id="169" name="Google Shape;169;p19"/>
          <p:cNvSpPr txBox="1"/>
          <p:nvPr>
            <p:ph idx="1" type="body"/>
          </p:nvPr>
        </p:nvSpPr>
        <p:spPr>
          <a:xfrm>
            <a:off x="1190775" y="1098475"/>
            <a:ext cx="7097100" cy="33192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0"/>
              </a:spcBef>
              <a:spcAft>
                <a:spcPts val="0"/>
              </a:spcAft>
              <a:buSzPct val="100000"/>
              <a:buChar char="●"/>
            </a:pPr>
            <a:r>
              <a:rPr lang="en"/>
              <a:t>Coroutines allow you to execute code that runs over several frames.</a:t>
            </a:r>
            <a:endParaRPr/>
          </a:p>
          <a:p>
            <a:pPr indent="-292576" lvl="0" marL="457200" rtl="0" algn="l">
              <a:spcBef>
                <a:spcPts val="0"/>
              </a:spcBef>
              <a:spcAft>
                <a:spcPts val="0"/>
              </a:spcAft>
              <a:buSzPct val="100000"/>
              <a:buChar char="●"/>
            </a:pPr>
            <a:r>
              <a:rPr lang="en"/>
              <a:t>Traditionally code in the update loop needs to complete before the game can advance to the next frame, with coroutines you can allow the game to keep running and come back later instead of holding up the frame advancement.</a:t>
            </a:r>
            <a:endParaRPr/>
          </a:p>
          <a:p>
            <a:pPr indent="-292576" lvl="0" marL="457200" rtl="0" algn="l">
              <a:spcBef>
                <a:spcPts val="0"/>
              </a:spcBef>
              <a:spcAft>
                <a:spcPts val="0"/>
              </a:spcAft>
              <a:buSzPct val="100000"/>
              <a:buChar char="●"/>
            </a:pPr>
            <a:r>
              <a:rPr lang="en"/>
              <a:t>Coroutines have a special syntax to use:</a:t>
            </a:r>
            <a:endParaRPr/>
          </a:p>
          <a:p>
            <a:pPr indent="-282733" lvl="1" marL="914400" rtl="0" algn="l">
              <a:spcBef>
                <a:spcPts val="0"/>
              </a:spcBef>
              <a:spcAft>
                <a:spcPts val="0"/>
              </a:spcAft>
              <a:buSzPct val="100000"/>
              <a:buChar char="○"/>
            </a:pPr>
            <a:r>
              <a:rPr lang="en"/>
              <a:t>IEnumerator MethodName(parameters) {</a:t>
            </a:r>
            <a:endParaRPr/>
          </a:p>
          <a:p>
            <a:pPr indent="0" lvl="0" marL="0" rtl="0" algn="l">
              <a:spcBef>
                <a:spcPts val="1200"/>
              </a:spcBef>
              <a:spcAft>
                <a:spcPts val="0"/>
              </a:spcAft>
              <a:buNone/>
            </a:pPr>
            <a:r>
              <a:rPr lang="en"/>
              <a:t>		while (condition) {</a:t>
            </a:r>
            <a:endParaRPr/>
          </a:p>
          <a:p>
            <a:pPr indent="0" lvl="0" marL="914400" rtl="0" algn="l">
              <a:spcBef>
                <a:spcPts val="1200"/>
              </a:spcBef>
              <a:spcAft>
                <a:spcPts val="0"/>
              </a:spcAft>
              <a:buNone/>
            </a:pPr>
            <a:r>
              <a:rPr lang="en" sz="1100"/>
              <a:t>//Code Body Here</a:t>
            </a:r>
            <a:endParaRPr sz="1100"/>
          </a:p>
          <a:p>
            <a:pPr indent="0" lvl="0" marL="914400" rtl="0" algn="l">
              <a:spcBef>
                <a:spcPts val="1200"/>
              </a:spcBef>
              <a:spcAft>
                <a:spcPts val="0"/>
              </a:spcAft>
              <a:buNone/>
            </a:pPr>
            <a:r>
              <a:rPr lang="en" sz="1100"/>
              <a:t>yield return new WaitForSeconds</a:t>
            </a:r>
            <a:endParaRPr sz="1100"/>
          </a:p>
          <a:p>
            <a:pPr indent="0" lvl="0" marL="914400" rtl="0" algn="l">
              <a:spcBef>
                <a:spcPts val="1200"/>
              </a:spcBef>
              <a:spcAft>
                <a:spcPts val="0"/>
              </a:spcAft>
              <a:buNone/>
            </a:pPr>
            <a:r>
              <a:rPr lang="en" sz="1100"/>
              <a:t>}</a:t>
            </a:r>
            <a:endParaRPr sz="1100"/>
          </a:p>
          <a:p>
            <a:pPr indent="0" lvl="0" marL="0" rtl="0" algn="l">
              <a:spcBef>
                <a:spcPts val="1200"/>
              </a:spcBef>
              <a:spcAft>
                <a:spcPts val="0"/>
              </a:spcAft>
              <a:buNone/>
            </a:pPr>
            <a:r>
              <a:rPr lang="en"/>
              <a:t>		}</a:t>
            </a:r>
            <a:endParaRPr/>
          </a:p>
          <a:p>
            <a:pPr indent="-292576" lvl="0" marL="457200" rtl="0" algn="l">
              <a:spcBef>
                <a:spcPts val="1200"/>
              </a:spcBef>
              <a:spcAft>
                <a:spcPts val="0"/>
              </a:spcAft>
              <a:buSzPct val="100000"/>
              <a:buChar char="●"/>
            </a:pPr>
            <a:r>
              <a:rPr lang="en"/>
              <a:t>To run a couroutine you need to use the StartCoroutine(name) method and to stop it you use StopCoroutine.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411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Coroutines vs InvokeRepeating</a:t>
            </a:r>
            <a:endParaRPr/>
          </a:p>
        </p:txBody>
      </p:sp>
      <p:sp>
        <p:nvSpPr>
          <p:cNvPr id="175" name="Google Shape;175;p20"/>
          <p:cNvSpPr txBox="1"/>
          <p:nvPr>
            <p:ph idx="1" type="body"/>
          </p:nvPr>
        </p:nvSpPr>
        <p:spPr>
          <a:xfrm>
            <a:off x="1297500" y="1567550"/>
            <a:ext cx="67872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 main </a:t>
            </a:r>
            <a:r>
              <a:rPr lang="en"/>
              <a:t>difference</a:t>
            </a:r>
            <a:r>
              <a:rPr lang="en"/>
              <a:t> between Coroutine and InvokeRepeating is the frame asynchronization.</a:t>
            </a:r>
            <a:endParaRPr/>
          </a:p>
          <a:p>
            <a:pPr indent="-311150" lvl="0" marL="457200" rtl="0" algn="l">
              <a:spcBef>
                <a:spcPts val="0"/>
              </a:spcBef>
              <a:spcAft>
                <a:spcPts val="0"/>
              </a:spcAft>
              <a:buSzPts val="1300"/>
              <a:buChar char="●"/>
            </a:pPr>
            <a:r>
              <a:rPr lang="en"/>
              <a:t>The InvokeRepeating method all have to complete in the same frame. But Coroutines can pause and be executed several frames later.</a:t>
            </a:r>
            <a:endParaRPr/>
          </a:p>
          <a:p>
            <a:pPr indent="-311150" lvl="0" marL="457200" rtl="0" algn="l">
              <a:spcBef>
                <a:spcPts val="0"/>
              </a:spcBef>
              <a:spcAft>
                <a:spcPts val="0"/>
              </a:spcAft>
              <a:buSzPts val="1300"/>
              <a:buChar char="●"/>
            </a:pPr>
            <a:r>
              <a:rPr lang="en"/>
              <a:t>This makes Coroutine a bit more performant since it doesn’t stall the frame advancement.</a:t>
            </a:r>
            <a:endParaRPr/>
          </a:p>
          <a:p>
            <a:pPr indent="-311150" lvl="0" marL="457200" rtl="0" algn="l">
              <a:spcBef>
                <a:spcPts val="0"/>
              </a:spcBef>
              <a:spcAft>
                <a:spcPts val="0"/>
              </a:spcAft>
              <a:buSzPts val="1300"/>
              <a:buChar char="●"/>
            </a:pPr>
            <a:r>
              <a:rPr lang="en"/>
              <a:t>Coroutines also allow you to use methods with parameters while InvokeRepeating traditionally you do not use parameters.</a:t>
            </a:r>
            <a:endParaRPr/>
          </a:p>
          <a:p>
            <a:pPr indent="-311150" lvl="0" marL="457200" rtl="0" algn="l">
              <a:spcBef>
                <a:spcPts val="0"/>
              </a:spcBef>
              <a:spcAft>
                <a:spcPts val="0"/>
              </a:spcAft>
              <a:buSzPts val="1300"/>
              <a:buChar char="●"/>
            </a:pPr>
            <a:r>
              <a:rPr lang="en"/>
              <a:t>Typically you use InvokeRepeating for very simple behaviors but if you have complex code that may take a lot of time to execute, consider Coroutines.</a:t>
            </a:r>
            <a:endParaRPr/>
          </a:p>
          <a:p>
            <a:pPr indent="0" lvl="0" marL="914400" rtl="0" algn="l">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 Challenges</a:t>
            </a:r>
            <a:endParaRPr/>
          </a:p>
        </p:txBody>
      </p:sp>
      <p:sp>
        <p:nvSpPr>
          <p:cNvPr id="181" name="Google Shape;181;p21"/>
          <p:cNvSpPr txBox="1"/>
          <p:nvPr>
            <p:ph idx="1" type="body"/>
          </p:nvPr>
        </p:nvSpPr>
        <p:spPr>
          <a:xfrm>
            <a:off x="268975" y="1390750"/>
            <a:ext cx="4212300" cy="327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Coroutine Practice</a:t>
            </a:r>
            <a:endParaRPr/>
          </a:p>
          <a:p>
            <a:pPr indent="-298450" lvl="1" marL="914400" rtl="0" algn="l">
              <a:spcBef>
                <a:spcPts val="0"/>
              </a:spcBef>
              <a:spcAft>
                <a:spcPts val="0"/>
              </a:spcAft>
              <a:buSzPts val="1100"/>
              <a:buChar char="○"/>
            </a:pPr>
            <a:r>
              <a:rPr lang="en"/>
              <a:t>Create a cube gameobject and make it a prefab with a collider and rigidboy.</a:t>
            </a:r>
            <a:endParaRPr/>
          </a:p>
          <a:p>
            <a:pPr indent="-298450" lvl="1" marL="914400" rtl="0" algn="l">
              <a:spcBef>
                <a:spcPts val="0"/>
              </a:spcBef>
              <a:spcAft>
                <a:spcPts val="0"/>
              </a:spcAft>
              <a:buSzPts val="1100"/>
              <a:buChar char="○"/>
            </a:pPr>
            <a:r>
              <a:rPr lang="en"/>
              <a:t>Create a Coroutine named CreateSpheres.</a:t>
            </a:r>
            <a:endParaRPr/>
          </a:p>
          <a:p>
            <a:pPr indent="-298450" lvl="2" marL="1371600" rtl="0" algn="l">
              <a:spcBef>
                <a:spcPts val="0"/>
              </a:spcBef>
              <a:spcAft>
                <a:spcPts val="0"/>
              </a:spcAft>
              <a:buSzPts val="1100"/>
              <a:buChar char="■"/>
            </a:pPr>
            <a:r>
              <a:rPr lang="en"/>
              <a:t>In this routine, instantiate a new sphere every 10 seconds.</a:t>
            </a:r>
            <a:endParaRPr/>
          </a:p>
          <a:p>
            <a:pPr indent="-298450" lvl="1" marL="914400" rtl="0" algn="l">
              <a:spcBef>
                <a:spcPts val="0"/>
              </a:spcBef>
              <a:spcAft>
                <a:spcPts val="0"/>
              </a:spcAft>
              <a:buSzPts val="1100"/>
              <a:buChar char="○"/>
            </a:pPr>
            <a:r>
              <a:rPr lang="en"/>
              <a:t>Use StartCoroutine(name) to begin this process when the script first awakens.</a:t>
            </a:r>
            <a:endParaRPr/>
          </a:p>
          <a:p>
            <a:pPr indent="-298450" lvl="1" marL="914400" rtl="0" algn="l">
              <a:spcBef>
                <a:spcPts val="0"/>
              </a:spcBef>
              <a:spcAft>
                <a:spcPts val="0"/>
              </a:spcAft>
              <a:buSzPts val="1100"/>
              <a:buChar char="○"/>
            </a:pPr>
            <a:r>
              <a:rPr lang="en"/>
              <a:t>Use StopCoroutine(name) to stop this process after you make 10 cubes.</a:t>
            </a:r>
            <a:endParaRPr/>
          </a:p>
        </p:txBody>
      </p:sp>
      <p:sp>
        <p:nvSpPr>
          <p:cNvPr id="182" name="Google Shape;182;p21"/>
          <p:cNvSpPr txBox="1"/>
          <p:nvPr>
            <p:ph idx="1" type="body"/>
          </p:nvPr>
        </p:nvSpPr>
        <p:spPr>
          <a:xfrm>
            <a:off x="4852875" y="1390750"/>
            <a:ext cx="42123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You Shot me!</a:t>
            </a:r>
            <a:endParaRPr/>
          </a:p>
          <a:p>
            <a:pPr indent="-293211" lvl="1" marL="914400" rtl="0" algn="l">
              <a:spcBef>
                <a:spcPts val="0"/>
              </a:spcBef>
              <a:spcAft>
                <a:spcPts val="0"/>
              </a:spcAft>
              <a:buSzPct val="100000"/>
              <a:buChar char="○"/>
            </a:pPr>
            <a:r>
              <a:rPr lang="en"/>
              <a:t>Create 2 gameobjects, one will be your player. The other gameobject needs a collider as well.</a:t>
            </a:r>
            <a:endParaRPr/>
          </a:p>
          <a:p>
            <a:pPr indent="-293211" lvl="1" marL="914400" rtl="0" algn="l">
              <a:spcBef>
                <a:spcPts val="0"/>
              </a:spcBef>
              <a:spcAft>
                <a:spcPts val="0"/>
              </a:spcAft>
              <a:buSzPct val="100000"/>
              <a:buChar char="○"/>
            </a:pPr>
            <a:r>
              <a:rPr lang="en"/>
              <a:t>Create a player script that checks for input and allows the user to move with WASD controls.	</a:t>
            </a:r>
            <a:endParaRPr/>
          </a:p>
          <a:p>
            <a:pPr indent="-293211" lvl="2" marL="1371600" rtl="0" algn="l">
              <a:spcBef>
                <a:spcPts val="0"/>
              </a:spcBef>
              <a:spcAft>
                <a:spcPts val="0"/>
              </a:spcAft>
              <a:buSzPct val="100000"/>
              <a:buChar char="■"/>
            </a:pPr>
            <a:r>
              <a:rPr lang="en"/>
              <a:t>You can review the first lesson on how to use keyboard input.</a:t>
            </a:r>
            <a:endParaRPr/>
          </a:p>
          <a:p>
            <a:pPr indent="-293211" lvl="1" marL="914400" rtl="0" algn="l">
              <a:spcBef>
                <a:spcPts val="0"/>
              </a:spcBef>
              <a:spcAft>
                <a:spcPts val="0"/>
              </a:spcAft>
              <a:buSzPct val="100000"/>
              <a:buChar char="○"/>
            </a:pPr>
            <a:r>
              <a:rPr lang="en"/>
              <a:t>Create a bullet object that has a rigidbody and collider and make it a prefab.</a:t>
            </a:r>
            <a:endParaRPr/>
          </a:p>
          <a:p>
            <a:pPr indent="-293211" lvl="1" marL="914400" rtl="0" algn="l">
              <a:spcBef>
                <a:spcPts val="0"/>
              </a:spcBef>
              <a:spcAft>
                <a:spcPts val="0"/>
              </a:spcAft>
              <a:buSzPct val="100000"/>
              <a:buChar char="○"/>
            </a:pPr>
            <a:r>
              <a:rPr lang="en"/>
              <a:t>In the player script, spawn the bullet prefab, use a variable to store it’s rigidbody and then use the rigidbody’s AddForce() method to launch the bullet forward.</a:t>
            </a:r>
            <a:endParaRPr/>
          </a:p>
          <a:p>
            <a:pPr indent="-293211" lvl="2" marL="1371600" rtl="0" algn="l">
              <a:spcBef>
                <a:spcPts val="0"/>
              </a:spcBef>
              <a:spcAft>
                <a:spcPts val="0"/>
              </a:spcAft>
              <a:buSzPct val="100000"/>
              <a:buChar char="■"/>
            </a:pPr>
            <a:r>
              <a:rPr lang="en"/>
              <a:t>Use the scripting API to see how to use AddForce()</a:t>
            </a:r>
            <a:endParaRPr/>
          </a:p>
          <a:p>
            <a:pPr indent="-293211" lvl="1" marL="914400" rtl="0" algn="l">
              <a:spcBef>
                <a:spcPts val="0"/>
              </a:spcBef>
              <a:spcAft>
                <a:spcPts val="0"/>
              </a:spcAft>
              <a:buSzPct val="100000"/>
              <a:buChar char="○"/>
            </a:pPr>
            <a:r>
              <a:rPr lang="en"/>
              <a:t>Use lesson 1 to determine which method to use so you can destroy the other gameobject when it comes in collision with the bullet.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