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66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E42E9-84B4-4AB0-8C54-085D56A5230F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CAE75-ED04-4971-9C65-86C93E8C4B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70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大家好，我是今天的演說者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AE75-ED04-4971-9C65-86C93E8C4B0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82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今天要報告的主題是</a:t>
            </a:r>
            <a:endParaRPr lang="en-US" altLang="zh-TW" dirty="0" smtClean="0"/>
          </a:p>
          <a:p>
            <a:r>
              <a:rPr lang="zh-TW" altLang="en-US" dirty="0" smtClean="0"/>
              <a:t>臨床研究報告。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AE75-ED04-4971-9C65-86C93E8C4B0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384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「抗癌藥物研究」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CAE75-ED04-4971-9C65-86C93E8C4B0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55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33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85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58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705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380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350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96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471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6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58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12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6CEE-D4BA-4DE2-B44E-74A5C2C4A3D3}" type="datetimeFigureOut">
              <a:rPr lang="zh-TW" altLang="en-US" smtClean="0"/>
              <a:t>2024/10/11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1104A-5750-476C-AEE4-413C91CAB9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365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63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0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0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900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如螢幕大小 (4:3)</PresentationFormat>
  <Paragraphs>7</Paragraphs>
  <Slides>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pc</dc:creator>
  <cp:lastModifiedBy>pc</cp:lastModifiedBy>
  <cp:revision>1</cp:revision>
  <dcterms:created xsi:type="dcterms:W3CDTF">2024-10-11T13:05:09Z</dcterms:created>
  <dcterms:modified xsi:type="dcterms:W3CDTF">2024-10-11T13:06:22Z</dcterms:modified>
</cp:coreProperties>
</file>