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822" r:id="rId12"/>
  </p:sldMasterIdLst>
  <p:notesMasterIdLst>
    <p:notesMasterId r:id="rId14"/>
  </p:notesMasterIdLst>
  <p:sldIdLst>
    <p:sldId id="28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viewProps" Target="viewProps.xml"></Relationship><Relationship Id="rId1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659" r:id="rId1"/>
    <p:sldLayoutId id="2147485660" r:id="rId2"/>
    <p:sldLayoutId id="2147485661" r:id="rId3"/>
    <p:sldLayoutId id="2147485662" r:id="rId4"/>
    <p:sldLayoutId id="2147485663" r:id="rId5"/>
    <p:sldLayoutId id="2147485664" r:id="rId6"/>
    <p:sldLayoutId id="2147485665" r:id="rId7"/>
    <p:sldLayoutId id="2147485666" r:id="rId8"/>
    <p:sldLayoutId id="2147485667" r:id="rId9"/>
    <p:sldLayoutId id="214748566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5" Type="http://schemas.openxmlformats.org/officeDocument/2006/relationships/notesSlide" Target="../notesSlides/notesSlide1.xml"></Relationship><Relationship Id="rId10" Type="http://schemas.openxmlformats.org/officeDocument/2006/relationships/image" Target="../media/fImage504092968467.png"></Relationship><Relationship Id="rId11" Type="http://schemas.openxmlformats.org/officeDocument/2006/relationships/image" Target="../media/fImage1040312976334.png"></Relationship><Relationship Id="rId12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5410200" y="469900"/>
            <a:ext cx="13690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Prefab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222375" y="1491615"/>
            <a:ext cx="414909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프리팹은 이미 생성된 게임 오브젝트를 재활용할 수 있는 형태로 설정해놓은 게임 오브젝트입니다.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7" name="Rect 0"/>
          <p:cNvSpPr txBox="1">
            <a:spLocks/>
          </p:cNvSpPr>
          <p:nvPr/>
        </p:nvSpPr>
        <p:spPr>
          <a:xfrm rot="0">
            <a:off x="6823710" y="4152265"/>
            <a:ext cx="413067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프리팹으로 설정된 게임 오브젝트는 다 같이 참조되어 있어 상태입니다.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그러므로 하나의 게임 오브젝트를 변경하게 되면 참조되어 있는 게임 오브젝트가 전체적으로 영향을 받게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9" name="텍스트 상자 1"/>
          <p:cNvSpPr txBox="1">
            <a:spLocks/>
          </p:cNvSpPr>
          <p:nvPr/>
        </p:nvSpPr>
        <p:spPr>
          <a:xfrm rot="0">
            <a:off x="1221105" y="5259070"/>
            <a:ext cx="41395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프리팹의 경우 Asset 폴더의 데이터로 존재하며, 실행 시간에 프리팹을 생성할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1" name="그림 18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97965"/>
            <a:ext cx="4134485" cy="2468880"/>
          </a:xfrm>
          <a:prstGeom prst="roundRect"/>
          <a:solidFill>
            <a:srgbClr val="EDEDED"/>
          </a:solidFill>
        </p:spPr>
      </p:pic>
      <p:pic>
        <p:nvPicPr>
          <p:cNvPr id="1052" name="그림 21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2552700"/>
            <a:ext cx="4142105" cy="25787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