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831" r:id="rId12"/>
  </p:sldMasterIdLst>
  <p:notesMasterIdLst>
    <p:notesMasterId r:id="rId14"/>
  </p:notesMasterIdLst>
  <p:sldIdLst>
    <p:sldId id="290" r:id="rId16"/>
    <p:sldId id="289" r:id="rId17"/>
    <p:sldId id="291" r:id="rId18"/>
    <p:sldId id="29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slide" Target="../slides/slide1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slide" Target="../slides/slide3.xml"></Relationship><Relationship Id="rId2" Type="http://schemas.openxmlformats.org/officeDocument/2006/relationships/notesMaster" Target="../notesMasters/notesMaster1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slide" Target="../slides/slide4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659" r:id="rId1"/>
    <p:sldLayoutId id="2147485660" r:id="rId2"/>
    <p:sldLayoutId id="2147485661" r:id="rId3"/>
    <p:sldLayoutId id="2147485662" r:id="rId4"/>
    <p:sldLayoutId id="2147485663" r:id="rId5"/>
    <p:sldLayoutId id="2147485664" r:id="rId6"/>
    <p:sldLayoutId id="2147485665" r:id="rId7"/>
    <p:sldLayoutId id="2147485666" r:id="rId8"/>
    <p:sldLayoutId id="2147485667" r:id="rId9"/>
    <p:sldLayoutId id="214748566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504092968467.png"></Relationship><Relationship Id="rId3" Type="http://schemas.openxmlformats.org/officeDocument/2006/relationships/image" Target="../media/fImage1040312976334.png"></Relationship><Relationship Id="rId4" Type="http://schemas.openxmlformats.org/officeDocument/2006/relationships/notesSlide" Target="../notesSlides/notesSlide1.xml"></Relationship></Relationships>
</file>

<file path=ppt/slides/_rels/slide2.xml.rels><?xml version="1.0" encoding="UTF-8"?>
<Relationships xmlns="http://schemas.openxmlformats.org/package/2006/relationships"><Relationship Id="rId5" Type="http://schemas.openxmlformats.org/officeDocument/2006/relationships/notesSlide" Target="../notesSlides/notesSlide2.xml"></Relationship><Relationship Id="rId12" Type="http://schemas.openxmlformats.org/officeDocument/2006/relationships/image" Target="../media/fImage582612841.png"></Relationship><Relationship Id="rId13" Type="http://schemas.openxmlformats.org/officeDocument/2006/relationships/image" Target="../media/fImage223991298467.png"></Relationship><Relationship Id="rId14" Type="http://schemas.openxmlformats.org/officeDocument/2006/relationships/image" Target="../media/fImage223991406334.png"></Relationship><Relationship Id="rId15" Type="http://schemas.openxmlformats.org/officeDocument/2006/relationships/image" Target="../media/fImage63911416500.png"></Relationship><Relationship Id="rId16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85061339169.png"></Relationship><Relationship Id="rId3" Type="http://schemas.openxmlformats.org/officeDocument/2006/relationships/image" Target="../media/fImage119921425724.png"></Relationship><Relationship Id="rId4" Type="http://schemas.openxmlformats.org/officeDocument/2006/relationships/image" Target="../media/fImage30171481478.png"></Relationship><Relationship Id="rId5" Type="http://schemas.openxmlformats.org/officeDocument/2006/relationships/image" Target="../media/fImage62901499358.png"></Relationship><Relationship Id="rId6" Type="http://schemas.openxmlformats.org/officeDocument/2006/relationships/image" Target="../media/fImage69871506962.png"></Relationship><Relationship Id="rId7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30171574464.png"></Relationship><Relationship Id="rId3" Type="http://schemas.openxmlformats.org/officeDocument/2006/relationships/image" Target="../media/fImage104241635705.png"></Relationship><Relationship Id="rId4" Type="http://schemas.openxmlformats.org/officeDocument/2006/relationships/image" Target="../media/fImage69701648145.png"></Relationship><Relationship Id="rId5" Type="http://schemas.openxmlformats.org/officeDocument/2006/relationships/image" Target="../media/fImage85801653281.png"></Relationship><Relationship Id="rId6" Type="http://schemas.openxmlformats.org/officeDocument/2006/relationships/image" Target="../media/fImage155871666827.png"></Relationship><Relationship Id="rId7" Type="http://schemas.openxmlformats.org/officeDocument/2006/relationships/notesSlide" Target="../notesSlides/notesSlide4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832350" y="443865"/>
            <a:ext cx="251650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Prefab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240155" y="1439545"/>
            <a:ext cx="41268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프리팹은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이미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재활용할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형태로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설정해놓은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7" name="Rect 0"/>
          <p:cNvSpPr txBox="1">
            <a:spLocks/>
          </p:cNvSpPr>
          <p:nvPr/>
        </p:nvSpPr>
        <p:spPr>
          <a:xfrm rot="0">
            <a:off x="6813550" y="1438910"/>
            <a:ext cx="41694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프리팹으로</a:t>
            </a:r>
            <a:r>
              <a:rPr lang="ko-KR" sz="1800">
                <a:latin typeface="맑은 고딕" charset="0"/>
                <a:ea typeface="맑은 고딕" charset="0"/>
              </a:rPr>
              <a:t> 설정된 게임 오브젝트는 </a:t>
            </a:r>
            <a:r>
              <a:rPr lang="ko-KR" sz="1800"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같이</a:t>
            </a:r>
            <a:r>
              <a:rPr lang="ko-KR" sz="1800">
                <a:latin typeface="맑은 고딕" charset="0"/>
                <a:ea typeface="맑은 고딕" charset="0"/>
              </a:rPr>
              <a:t> 참조되어 있어 상태입니다.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9" name="Rect 0"/>
          <p:cNvSpPr txBox="1">
            <a:spLocks/>
          </p:cNvSpPr>
          <p:nvPr/>
        </p:nvSpPr>
        <p:spPr>
          <a:xfrm rot="0">
            <a:off x="1249045" y="5259070"/>
            <a:ext cx="41122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프리팹의</a:t>
            </a:r>
            <a:r>
              <a:rPr lang="ko-KR" sz="1800">
                <a:latin typeface="맑은 고딕" charset="0"/>
                <a:ea typeface="맑은 고딕" charset="0"/>
              </a:rPr>
              <a:t> 경우 Asset 폴더의 데이터로 </a:t>
            </a:r>
            <a:r>
              <a:rPr lang="ko-KR" sz="1800">
                <a:latin typeface="맑은 고딕" charset="0"/>
                <a:ea typeface="맑은 고딕" charset="0"/>
              </a:rPr>
              <a:t>존재하며,</a:t>
            </a:r>
            <a:r>
              <a:rPr lang="ko-KR" sz="1800">
                <a:latin typeface="맑은 고딕" charset="0"/>
                <a:ea typeface="맑은 고딕" charset="0"/>
              </a:rPr>
              <a:t> 실행 시간에 프리팹을 </a:t>
            </a:r>
            <a:r>
              <a:rPr lang="ko-KR" sz="1800">
                <a:latin typeface="맑은 고딕" charset="0"/>
                <a:ea typeface="맑은 고딕" charset="0"/>
              </a:rPr>
              <a:t>생성할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수</a:t>
            </a:r>
            <a:r>
              <a:rPr lang="ko-KR" sz="1800">
                <a:latin typeface="맑은 고딕" charset="0"/>
                <a:ea typeface="맑은 고딕" charset="0"/>
              </a:rPr>
              <a:t>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1" name="Picture " descr="C:/Users/Admin1/AppData/Roaming/PolarisOffice/ETemp/20164_10016072/fImage50409296846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2291080"/>
            <a:ext cx="4169410" cy="2451100"/>
          </a:xfrm>
          <a:prstGeom prst="roundRect"/>
          <a:solidFill>
            <a:srgbClr val="EDEDED"/>
          </a:solidFill>
        </p:spPr>
      </p:pic>
      <p:pic>
        <p:nvPicPr>
          <p:cNvPr id="1052" name="Picture " descr="C:/Users/Admin1/AppData/Roaming/PolarisOffice/ETemp/20164_10016072/fImage104031297633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75080" y="2586990"/>
            <a:ext cx="4132580" cy="2478405"/>
          </a:xfrm>
          <a:prstGeom prst="roundRect"/>
          <a:solidFill>
            <a:srgbClr val="EDEDED"/>
          </a:solidFill>
        </p:spPr>
      </p:pic>
      <p:sp>
        <p:nvSpPr>
          <p:cNvPr id="1053" name="텍스트 상자 3"/>
          <p:cNvSpPr txBox="1">
            <a:spLocks/>
          </p:cNvSpPr>
          <p:nvPr/>
        </p:nvSpPr>
        <p:spPr>
          <a:xfrm rot="0">
            <a:off x="6816725" y="4991100"/>
            <a:ext cx="416941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프리팹으로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설정된</a:t>
            </a:r>
            <a:r>
              <a:rPr lang="ko-KR" sz="1800">
                <a:latin typeface="맑은 고딕" charset="0"/>
                <a:ea typeface="맑은 고딕" charset="0"/>
              </a:rPr>
              <a:t>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변경하게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되면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참조되어</a:t>
            </a:r>
            <a:r>
              <a:rPr lang="ko-KR" sz="1800">
                <a:latin typeface="맑은 고딕" charset="0"/>
                <a:ea typeface="맑은 고딕" charset="0"/>
              </a:rPr>
              <a:t> 있는 게임 </a:t>
            </a:r>
            <a:r>
              <a:rPr lang="ko-KR" sz="1800">
                <a:latin typeface="맑은 고딕" charset="0"/>
                <a:ea typeface="맑은 고딕" charset="0"/>
              </a:rPr>
              <a:t>오브젝트가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전체적으로</a:t>
            </a:r>
            <a:r>
              <a:rPr lang="ko-KR" sz="1800">
                <a:latin typeface="맑은 고딕" charset="0"/>
                <a:ea typeface="맑은 고딕" charset="0"/>
              </a:rPr>
              <a:t> 영향을 받게 </a:t>
            </a:r>
            <a:r>
              <a:rPr lang="ko-KR" sz="1800">
                <a:latin typeface="맑은 고딕" charset="0"/>
                <a:ea typeface="맑은 고딕" charset="0"/>
              </a:rPr>
              <a:t>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16095" y="452755"/>
            <a:ext cx="35490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39" name="텍스트 상자 1"/>
          <p:cNvSpPr txBox="1">
            <a:spLocks/>
          </p:cNvSpPr>
          <p:nvPr/>
        </p:nvSpPr>
        <p:spPr>
          <a:xfrm rot="0">
            <a:off x="1239520" y="4907915"/>
            <a:ext cx="414274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 번째로 UI에서 Button - </a:t>
            </a:r>
            <a:r>
              <a:rPr sz="1800">
                <a:latin typeface="맑은 고딕" charset="0"/>
                <a:ea typeface="맑은 고딕" charset="0"/>
              </a:rPr>
              <a:t>TextMeshPro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</a:t>
            </a:r>
            <a:r>
              <a:rPr sz="1800">
                <a:latin typeface="맑은 고딕" charset="0"/>
                <a:ea typeface="맑은 고딕" charset="0"/>
              </a:rPr>
              <a:t>젝트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생성한 다음 </a:t>
            </a:r>
            <a:r>
              <a:rPr lang="ko-KR" sz="1800">
                <a:latin typeface="맑은 고딕" charset="0"/>
                <a:ea typeface="맑은 고딕" charset="0"/>
              </a:rPr>
              <a:t>UnPack</a:t>
            </a:r>
            <a:r>
              <a:rPr lang="ko-KR" sz="1800">
                <a:latin typeface="맑은 고딕" charset="0"/>
                <a:ea typeface="맑은 고딕" charset="0"/>
              </a:rPr>
              <a:t> Prefab Button이라는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4" name="그림 16" descr="C:/Users/Admin1/AppData/Roaming/PolarisOffice/ETemp/20164_10016072/fImage582612841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32580" y="2278380"/>
            <a:ext cx="1248410" cy="1638935"/>
          </a:xfrm>
          <a:prstGeom prst="roundRect"/>
          <a:solidFill>
            <a:srgbClr val="EDEDED"/>
          </a:solidFill>
        </p:spPr>
      </p:pic>
      <p:pic>
        <p:nvPicPr>
          <p:cNvPr id="1055" name="그림 20" descr="C:/Users/Admin1/AppData/Roaming/PolarisOffice/ETemp/20164_10016072/fImage223991298467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775" y="1447800"/>
            <a:ext cx="2753360" cy="3295650"/>
          </a:xfrm>
          <a:prstGeom prst="roundRect"/>
          <a:solidFill>
            <a:srgbClr val="EDEDED"/>
          </a:solidFill>
        </p:spPr>
      </p:pic>
      <p:sp>
        <p:nvSpPr>
          <p:cNvPr id="1056" name="텍스트 상자 23"/>
          <p:cNvSpPr txBox="1">
            <a:spLocks/>
          </p:cNvSpPr>
          <p:nvPr/>
        </p:nvSpPr>
        <p:spPr>
          <a:xfrm rot="0">
            <a:off x="6722745" y="5186045"/>
            <a:ext cx="42316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UI에서 Button - </a:t>
            </a:r>
            <a:r>
              <a:rPr sz="1800">
                <a:latin typeface="맑은 고딕" charset="0"/>
                <a:ea typeface="맑은 고딕" charset="0"/>
              </a:rPr>
              <a:t>TextMeshPro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</a:t>
            </a:r>
            <a:r>
              <a:rPr sz="1800">
                <a:latin typeface="맑은 고딕" charset="0"/>
                <a:ea typeface="맑은 고딕" charset="0"/>
              </a:rPr>
              <a:t>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 Prefab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av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Button이라는</a:t>
            </a:r>
            <a:r>
              <a:rPr lang="ko-KR" sz="1800">
                <a:latin typeface="맑은 고딕" charset="0"/>
                <a:ea typeface="맑은 고딕" charset="0"/>
              </a:rPr>
              <a:t>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7" name="그림 24" descr="C:/Users/Admin1/AppData/Roaming/PolarisOffice/ETemp/20164_10016072/fImage223991406334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25285" y="1437005"/>
            <a:ext cx="2753360" cy="3582670"/>
          </a:xfrm>
          <a:prstGeom prst="roundRect"/>
          <a:solidFill>
            <a:srgbClr val="EDEDED"/>
          </a:solidFill>
        </p:spPr>
      </p:pic>
      <p:pic>
        <p:nvPicPr>
          <p:cNvPr id="1058" name="그림 25" descr="C:/Users/Admin1/AppData/Roaming/PolarisOffice/ETemp/20164_10016072/fImage63911416500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96755" y="2356485"/>
            <a:ext cx="1357630" cy="17545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16095" y="452755"/>
            <a:ext cx="35490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052" name="Picture " descr="C:/Users/Admin1/AppData/Roaming/PolarisOffice/ETemp/20164_10016072/fImage850613391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457325"/>
            <a:ext cx="2343785" cy="3524885"/>
          </a:xfrm>
          <a:prstGeom prst="roundRect"/>
          <a:solidFill>
            <a:srgbClr val="EDEDED"/>
          </a:solidFill>
        </p:spPr>
      </p:pic>
      <p:sp>
        <p:nvSpPr>
          <p:cNvPr id="1056" name="Rect 0"/>
          <p:cNvSpPr txBox="1">
            <a:spLocks/>
          </p:cNvSpPr>
          <p:nvPr/>
        </p:nvSpPr>
        <p:spPr>
          <a:xfrm rot="0">
            <a:off x="6826885" y="5222240"/>
            <a:ext cx="4135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그다음으로 빈 게임 오브젝트를 </a:t>
            </a:r>
            <a:r>
              <a:rPr sz="1800">
                <a:latin typeface="맑은 고딕" charset="0"/>
                <a:ea typeface="맑은 고딕" charset="0"/>
              </a:rPr>
              <a:t>생성하</a:t>
            </a:r>
            <a:r>
              <a:rPr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Prefab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Manager라는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이름으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7" name="그림 28" descr="C:/Users/Admin1/AppData/Roaming/PolarisOffice/ETemp/20164_10016072/fImage11992142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57325"/>
            <a:ext cx="4134485" cy="1343660"/>
          </a:xfrm>
          <a:prstGeom prst="roundRect"/>
          <a:solidFill>
            <a:srgbClr val="EDEDED"/>
          </a:solidFill>
        </p:spPr>
      </p:pic>
      <p:sp>
        <p:nvSpPr>
          <p:cNvPr id="1058" name="텍스트 상자 31"/>
          <p:cNvSpPr txBox="1">
            <a:spLocks/>
          </p:cNvSpPr>
          <p:nvPr/>
        </p:nvSpPr>
        <p:spPr>
          <a:xfrm rot="0">
            <a:off x="1249045" y="5220335"/>
            <a:ext cx="41236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UnPack Prefab Button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sz="1800">
                <a:latin typeface="맑은 고딕" charset="0"/>
                <a:ea typeface="맑은 고딕" charset="0"/>
              </a:rPr>
              <a:t>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 Click( ) 함수를 </a:t>
            </a:r>
            <a:r>
              <a:rPr sz="1800">
                <a:latin typeface="맑은 고딕" charset="0"/>
                <a:ea typeface="맑은 고딕" charset="0"/>
              </a:rPr>
              <a:t>추가합니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9" name="텍스트 상자 32"/>
          <p:cNvSpPr txBox="1">
            <a:spLocks/>
          </p:cNvSpPr>
          <p:nvPr/>
        </p:nvSpPr>
        <p:spPr>
          <a:xfrm rot="0">
            <a:off x="1235075" y="2893695"/>
            <a:ext cx="41427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UnPack Prefab Button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sz="1800">
                <a:latin typeface="맑은 고딕" charset="0"/>
                <a:ea typeface="맑은 고딕" charset="0"/>
              </a:rPr>
              <a:t>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앵커를 지정하고 위치와 </a:t>
            </a:r>
            <a:r>
              <a:rPr sz="1800">
                <a:latin typeface="맑은 고딕" charset="0"/>
                <a:ea typeface="맑은 고딕" charset="0"/>
              </a:rPr>
              <a:t>크기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0" name="그림 35" descr="C:/Users/Admin1/AppData/Roaming/PolarisOffice/ETemp/20164_10016072/fImage3017148147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14625" y="3981450"/>
            <a:ext cx="2661285" cy="1136650"/>
          </a:xfrm>
          <a:prstGeom prst="roundRect"/>
          <a:solidFill>
            <a:srgbClr val="EDEDED"/>
          </a:solidFill>
        </p:spPr>
      </p:pic>
      <p:pic>
        <p:nvPicPr>
          <p:cNvPr id="1061" name="그림 36" descr="C:/Users/Admin1/AppData/Roaming/PolarisOffice/ETemp/20164_10016072/fImage6290149935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3985260"/>
            <a:ext cx="1372235" cy="1132205"/>
          </a:xfrm>
          <a:prstGeom prst="roundRect"/>
          <a:solidFill>
            <a:srgbClr val="EDEDED"/>
          </a:solidFill>
        </p:spPr>
      </p:pic>
      <p:pic>
        <p:nvPicPr>
          <p:cNvPr id="1062" name="그림 39" descr="C:/Users/Admin1/AppData/Roaming/PolarisOffice/ETemp/20164_10016072/fImage69871506962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296400" y="2314575"/>
            <a:ext cx="1657985" cy="18294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16095" y="452755"/>
            <a:ext cx="35490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56" name="Rect 0"/>
          <p:cNvSpPr txBox="1">
            <a:spLocks/>
          </p:cNvSpPr>
          <p:nvPr/>
        </p:nvSpPr>
        <p:spPr>
          <a:xfrm rot="0">
            <a:off x="6827520" y="4177030"/>
            <a:ext cx="413575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Project 폴더 아래에 있는 </a:t>
            </a:r>
            <a:r>
              <a:rPr sz="1800">
                <a:latin typeface="맑은 고딕" charset="0"/>
                <a:ea typeface="맑은 고딕" charset="0"/>
              </a:rPr>
              <a:t>Text</a:t>
            </a:r>
            <a:r>
              <a:rPr sz="1800">
                <a:latin typeface="맑은 고딕" charset="0"/>
                <a:ea typeface="맑은 고딕" charset="0"/>
              </a:rPr>
              <a:t>u</a:t>
            </a:r>
            <a:r>
              <a:rPr sz="1800">
                <a:latin typeface="맑은 고딕" charset="0"/>
                <a:ea typeface="맑은 고딕" charset="0"/>
              </a:rPr>
              <a:t>re</a:t>
            </a:r>
            <a:r>
              <a:rPr sz="1800">
                <a:latin typeface="맑은 고딕" charset="0"/>
                <a:ea typeface="맑은 고딕" charset="0"/>
              </a:rPr>
              <a:t> 폴더에 UnPack Button </a:t>
            </a:r>
            <a:r>
              <a:rPr sz="1800">
                <a:latin typeface="맑은 고딕" charset="0"/>
                <a:ea typeface="맑은 고딕" charset="0"/>
              </a:rPr>
              <a:t>텍스처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UnPack Prefab Button </a:t>
            </a:r>
            <a:r>
              <a:rPr lang="ko-KR" sz="1800">
                <a:latin typeface="맑은 고딕" charset="0"/>
                <a:ea typeface="맑은 고딕" charset="0"/>
              </a:rPr>
              <a:t>오브</a:t>
            </a:r>
            <a:r>
              <a:rPr lang="ko-KR" sz="1800">
                <a:latin typeface="맑은 고딕" charset="0"/>
                <a:ea typeface="맑은 고딕" charset="0"/>
              </a:rPr>
              <a:t>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이미지 컴포넌트에 있는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urce</a:t>
            </a:r>
            <a:r>
              <a:rPr lang="ko-KR" sz="1800">
                <a:latin typeface="맑은 고딕" charset="0"/>
                <a:ea typeface="맑은 고딕" charset="0"/>
              </a:rPr>
              <a:t> Image에 넣어줍니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8" name="Rect 0"/>
          <p:cNvSpPr txBox="1">
            <a:spLocks/>
          </p:cNvSpPr>
          <p:nvPr/>
        </p:nvSpPr>
        <p:spPr>
          <a:xfrm rot="0">
            <a:off x="1249045" y="5281295"/>
            <a:ext cx="41141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UnPack Save Button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sz="1800">
                <a:latin typeface="맑은 고딕" charset="0"/>
                <a:ea typeface="맑은 고딕" charset="0"/>
              </a:rPr>
              <a:t>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 Click( ) 함수를 </a:t>
            </a:r>
            <a:r>
              <a:rPr sz="1800">
                <a:latin typeface="맑은 고딕" charset="0"/>
                <a:ea typeface="맑은 고딕" charset="0"/>
              </a:rPr>
              <a:t>추가합니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9" name="Rect 0"/>
          <p:cNvSpPr txBox="1">
            <a:spLocks/>
          </p:cNvSpPr>
          <p:nvPr/>
        </p:nvSpPr>
        <p:spPr>
          <a:xfrm rot="0">
            <a:off x="1235075" y="2931795"/>
            <a:ext cx="41427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Prefab Manager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sz="1800">
                <a:latin typeface="맑은 고딕" charset="0"/>
                <a:ea typeface="맑은 고딕" charset="0"/>
              </a:rPr>
              <a:t>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위치와 회전 값을 </a:t>
            </a:r>
            <a:r>
              <a:rPr sz="1800">
                <a:latin typeface="맑은 고딕" charset="0"/>
                <a:ea typeface="맑은 고딕" charset="0"/>
              </a:rPr>
              <a:t>초기화합니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0" name="Picture " descr="C:/Users/Admin1/AppData/Roaming/PolarisOffice/ETemp/20164_10016072/fImage3017157446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14625" y="4026535"/>
            <a:ext cx="2658110" cy="1161415"/>
          </a:xfrm>
          <a:prstGeom prst="roundRect"/>
          <a:solidFill>
            <a:srgbClr val="EDEDED"/>
          </a:solidFill>
        </p:spPr>
      </p:pic>
      <p:pic>
        <p:nvPicPr>
          <p:cNvPr id="1063" name="그림 42" descr="C:/Users/Admin1/AppData/Roaming/PolarisOffice/ETemp/20164_10016072/fImage10424163570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725" y="1461770"/>
            <a:ext cx="4144010" cy="1377315"/>
          </a:xfrm>
          <a:prstGeom prst="roundRect"/>
          <a:solidFill>
            <a:srgbClr val="EDEDED"/>
          </a:solidFill>
        </p:spPr>
      </p:pic>
      <p:pic>
        <p:nvPicPr>
          <p:cNvPr id="1064" name="그림 45" descr="C:/Users/Admin1/AppData/Roaming/PolarisOffice/ETemp/20164_10016072/fImage6970164814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4026535"/>
            <a:ext cx="1362710" cy="1161415"/>
          </a:xfrm>
          <a:prstGeom prst="roundRect"/>
          <a:solidFill>
            <a:srgbClr val="EDEDED"/>
          </a:solidFill>
        </p:spPr>
      </p:pic>
      <p:pic>
        <p:nvPicPr>
          <p:cNvPr id="1065" name="그림 48" descr="C:/Users/Admin1/AppData/Roaming/PolarisOffice/ETemp/20164_10016072/fImage8580165328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3186430"/>
            <a:ext cx="4134485" cy="900430"/>
          </a:xfrm>
          <a:prstGeom prst="roundRect"/>
          <a:solidFill>
            <a:srgbClr val="EDEDED"/>
          </a:solidFill>
        </p:spPr>
      </p:pic>
      <p:pic>
        <p:nvPicPr>
          <p:cNvPr id="1066" name="그림 51" descr="C:/Users/Admin1/AppData/Roaming/PolarisOffice/ETemp/20164_10016072/fImage15587166682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1454785"/>
            <a:ext cx="4143375" cy="1610995"/>
          </a:xfrm>
          <a:prstGeom prst="roundRect"/>
          <a:solidFill>
            <a:srgbClr val="EDEDED"/>
          </a:solidFill>
        </p:spPr>
      </p:pic>
      <p:cxnSp>
        <p:nvCxnSpPr>
          <p:cNvPr id="1067" name="도형 54"/>
          <p:cNvCxnSpPr/>
          <p:nvPr/>
        </p:nvCxnSpPr>
        <p:spPr>
          <a:xfrm rot="0" flipV="1">
            <a:off x="9854565" y="1697355"/>
            <a:ext cx="953135" cy="17322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4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