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610" r:id="rId13"/>
  </p:sldMasterIdLst>
  <p:notesMasterIdLst>
    <p:notesMasterId r:id="rId15"/>
  </p:notesMasterIdLst>
  <p:sldIdLst>
    <p:sldId id="287" r:id="rId17"/>
    <p:sldId id="291" r:id="rId18"/>
    <p:sldId id="288" r:id="rId19"/>
    <p:sldId id="292" r:id="rId20"/>
    <p:sldId id="29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slide" Target="../slides/slide5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/>
                </a:solidFill>
              </a:defRPr>
            </a:lvl1pPr>
            <a:lvl2pPr marL="457200" indent="0" latinLnBrk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indent="0" latinLnBrk="0" lvl="1">
              <a:buFontTx/>
              <a:buNone/>
              <a:defRPr lang="en-GB" altLang="en-US" sz="2800"/>
            </a:lvl2pPr>
            <a:lvl3pPr marL="0" indent="0" latinLnBrk="0" lvl="2">
              <a:buFontTx/>
              <a:buNone/>
              <a:defRPr lang="en-GB" altLang="en-US" sz="2400"/>
            </a:lvl3pPr>
            <a:lvl4pPr marL="0" indent="0" latinLnBrk="0" lvl="3">
              <a:buFontTx/>
              <a:buNone/>
              <a:defRPr lang="en-GB" altLang="en-US" sz="2000"/>
            </a:lvl4pPr>
            <a:lvl5pPr marL="0" indent="0" latinLnBrk="0" lvl="4">
              <a:buFontTx/>
              <a:buNone/>
              <a:defRPr lang="en-GB" altLang="en-US" sz="2000"/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마스터 부제목 스타일 편집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8" r:id="rId1"/>
    <p:sldLayoutId id="2147484519" r:id="rId2"/>
    <p:sldLayoutId id="2147484520" r:id="rId3"/>
    <p:sldLayoutId id="2147484521" r:id="rId4"/>
    <p:sldLayoutId id="2147484522" r:id="rId5"/>
    <p:sldLayoutId id="2147484523" r:id="rId6"/>
    <p:sldLayoutId id="2147484524" r:id="rId7"/>
    <p:sldLayoutId id="2147484525" r:id="rId8"/>
    <p:sldLayoutId id="2147484526" r:id="rId9"/>
    <p:sldLayoutId id="2147484527" r:id="rId10"/>
    <p:sldLayoutId id="214748452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7" Type="http://schemas.openxmlformats.org/officeDocument/2006/relationships/notesSlide" Target="../notesSlides/notesSlide1.xml"></Relationship><Relationship Id="rId21" Type="http://schemas.openxmlformats.org/officeDocument/2006/relationships/image" Target="../media/fImage145499541.png"></Relationship><Relationship Id="rId22" Type="http://schemas.openxmlformats.org/officeDocument/2006/relationships/image" Target="../media/fImage5703968467.png"></Relationship><Relationship Id="rId23" Type="http://schemas.openxmlformats.org/officeDocument/2006/relationships/image" Target="../media/fImage2005976334.png"></Relationship><Relationship Id="rId24" Type="http://schemas.openxmlformats.org/officeDocument/2006/relationships/image" Target="../media/fImage577501006500.png"></Relationship><Relationship Id="rId25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4" Type="http://schemas.openxmlformats.org/officeDocument/2006/relationships/notesSlide" Target="../notesSlides/notesSlide2.xml"></Relationship><Relationship Id="rId13" Type="http://schemas.openxmlformats.org/officeDocument/2006/relationships/image" Target="../media/fImage96051029169.png"></Relationship><Relationship Id="rId14" Type="http://schemas.openxmlformats.org/officeDocument/2006/relationships/image" Target="../media/fImage18591035724.png"></Relationship><Relationship Id="rId15" Type="http://schemas.openxmlformats.org/officeDocument/2006/relationships/image" Target="../media/fImage54991051478.png"></Relationship><Relationship Id="rId16" Type="http://schemas.openxmlformats.org/officeDocument/2006/relationships/image" Target="../media/fImage106191079358.png"></Relationship><Relationship Id="rId17" Type="http://schemas.openxmlformats.org/officeDocument/2006/relationships/image" Target="../media/fImage96051086962.png"></Relationship><Relationship Id="rId18" Type="http://schemas.openxmlformats.org/officeDocument/2006/relationships/image" Target="../media/fImage41101134464.png"></Relationship><Relationship Id="rId19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3" Type="http://schemas.openxmlformats.org/officeDocument/2006/relationships/notesSlide" Target="../notesSlides/notesSlide3.xml"></Relationship><Relationship Id="rId18" Type="http://schemas.openxmlformats.org/officeDocument/2006/relationships/image" Target="../media/fImage62541165705.png"></Relationship><Relationship Id="rId19" Type="http://schemas.openxmlformats.org/officeDocument/2006/relationships/image" Target="../media/fImage75241178145.png"></Relationship><Relationship Id="rId20" Type="http://schemas.openxmlformats.org/officeDocument/2006/relationships/image" Target="../media/fImage36971193281.png"></Relationship><Relationship Id="rId21" Type="http://schemas.openxmlformats.org/officeDocument/2006/relationships/image" Target="../media/fImage59261206827.png"></Relationship><Relationship Id="rId22" Type="http://schemas.openxmlformats.org/officeDocument/2006/relationships/image" Target="../media/fImage1243941219961.png"></Relationship><Relationship Id="rId23" Type="http://schemas.openxmlformats.org/officeDocument/2006/relationships/image" Target="../media/fImage22678122491.png"></Relationship><Relationship Id="rId24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5" Type="http://schemas.openxmlformats.org/officeDocument/2006/relationships/notesSlide" Target="../notesSlides/notesSlide4.xml"></Relationship><Relationship Id="rId14" Type="http://schemas.openxmlformats.org/officeDocument/2006/relationships/image" Target="../media/fImage82389141.png"></Relationship><Relationship Id="rId15" Type="http://schemas.openxmlformats.org/officeDocument/2006/relationships/image" Target="../media/fImage2135928467.png"></Relationship><Relationship Id="rId16" Type="http://schemas.openxmlformats.org/officeDocument/2006/relationships/image" Target="../media/fImage9866946334.png"></Relationship><Relationship Id="rId17" Type="http://schemas.openxmlformats.org/officeDocument/2006/relationships/image" Target="../media/fImage58359241.png"></Relationship><Relationship Id="rId18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5179153941.png"></Relationship><Relationship Id="rId3" Type="http://schemas.openxmlformats.org/officeDocument/2006/relationships/image" Target="../media/fImage97571668467.png"></Relationship><Relationship Id="rId4" Type="http://schemas.openxmlformats.org/officeDocument/2006/relationships/image" Target="../media/fImage17871676334.png"></Relationship><Relationship Id="rId5" Type="http://schemas.openxmlformats.org/officeDocument/2006/relationships/image" Target="../media/fImage78321696500.png"></Relationship><Relationship Id="rId6" Type="http://schemas.openxmlformats.org/officeDocument/2006/relationships/image" Target="../media/fImage93651709169.png"></Relationship><Relationship Id="rId7" Type="http://schemas.openxmlformats.org/officeDocument/2006/relationships/notesSlide" Target="../notesSlides/notesSlide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9525"/>
            <a:ext cx="12195810" cy="685292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644255" y="-4445"/>
            <a:ext cx="28530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OnMouseDrag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984250" y="1197610"/>
            <a:ext cx="440753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OnMouseDrag</a:t>
            </a:r>
            <a:r>
              <a:rPr lang="ko-KR" sz="1800">
                <a:latin typeface="맑은 고딕" charset="0"/>
                <a:ea typeface="맑은 고딕" charset="0"/>
              </a:rPr>
              <a:t>(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함수는 </a:t>
            </a:r>
            <a:r>
              <a:rPr lang="ko-KR" sz="1800">
                <a:latin typeface="맑은 고딕" charset="0"/>
                <a:ea typeface="맑은 고딕" charset="0"/>
              </a:rPr>
              <a:t>마우스 포인터를 활용하여 해당 오브젝트를 선택한 상태에서 움직일 수 있도록 설정하는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4" name="텍스트 상자 56"/>
          <p:cNvSpPr txBox="1">
            <a:spLocks/>
          </p:cNvSpPr>
          <p:nvPr/>
        </p:nvSpPr>
        <p:spPr>
          <a:xfrm rot="0">
            <a:off x="981075" y="4490085"/>
            <a:ext cx="44107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OnMouseDrag( ) 함수가 인식되려면 게임 오브젝트가 콜라이더를 가지고 있어야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2" name="그림 4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1075" y="2476500"/>
            <a:ext cx="4410710" cy="1953260"/>
          </a:xfrm>
          <a:prstGeom prst="rect"/>
          <a:noFill/>
        </p:spPr>
      </p:pic>
      <p:pic>
        <p:nvPicPr>
          <p:cNvPr id="1133" name="그림 5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43875" y="1200150"/>
            <a:ext cx="2896235" cy="991235"/>
          </a:xfrm>
          <a:prstGeom prst="roundRect"/>
          <a:solidFill>
            <a:srgbClr val="EDEDED"/>
          </a:solidFill>
        </p:spPr>
      </p:pic>
      <p:pic>
        <p:nvPicPr>
          <p:cNvPr id="1134" name="그림 8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48170" y="1200150"/>
            <a:ext cx="676910" cy="991235"/>
          </a:xfrm>
          <a:prstGeom prst="roundRect"/>
          <a:solidFill>
            <a:srgbClr val="EDEDED"/>
          </a:solidFill>
        </p:spPr>
      </p:pic>
      <p:cxnSp>
        <p:nvCxnSpPr>
          <p:cNvPr id="1129" name="도형 25"/>
          <p:cNvCxnSpPr>
            <a:stCxn id="1134" idx="3"/>
          </p:cNvCxnSpPr>
          <p:nvPr/>
        </p:nvCxnSpPr>
        <p:spPr>
          <a:xfrm rot="0">
            <a:off x="7624445" y="1695450"/>
            <a:ext cx="777240" cy="21018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5" name="도형 10"/>
          <p:cNvCxnSpPr>
            <a:stCxn id="1134" idx="3"/>
          </p:cNvCxnSpPr>
          <p:nvPr/>
        </p:nvCxnSpPr>
        <p:spPr>
          <a:xfrm rot="0">
            <a:off x="7624445" y="1695450"/>
            <a:ext cx="786765" cy="37211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36" name="텍스트 상자 13"/>
          <p:cNvSpPr txBox="1">
            <a:spLocks/>
          </p:cNvSpPr>
          <p:nvPr/>
        </p:nvSpPr>
        <p:spPr>
          <a:xfrm rot="0">
            <a:off x="6939280" y="2399665"/>
            <a:ext cx="410083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3차원 공간에서 마우스로 게임 오브젝트를 선택하려면 스크린 공간의 위치를 월드 공간의 위치로 변환해주어야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7" name="그림 14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43725" y="3695700"/>
            <a:ext cx="4086860" cy="17056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-1270"/>
            <a:ext cx="12193270" cy="686308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648700" y="-3175"/>
            <a:ext cx="22771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Input Field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17" name="텍스트 상자 2"/>
          <p:cNvSpPr txBox="1">
            <a:spLocks/>
          </p:cNvSpPr>
          <p:nvPr/>
        </p:nvSpPr>
        <p:spPr>
          <a:xfrm>
            <a:off x="6863715" y="1200785"/>
            <a:ext cx="44075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Contant Type을 password로 설정하면 모든 입력된 문자가 *로 표시됩니다.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2" name="텍스트 상자 60"/>
          <p:cNvSpPr txBox="1">
            <a:spLocks/>
          </p:cNvSpPr>
          <p:nvPr/>
        </p:nvSpPr>
        <p:spPr>
          <a:xfrm rot="0">
            <a:off x="1000125" y="4962525"/>
            <a:ext cx="43656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Placeholder : 문자열을 입력 받기 전에 표시되어 있는 문자열입니다.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4" name="그림 1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43250" y="1995170"/>
            <a:ext cx="2229485" cy="1853565"/>
          </a:xfrm>
          <a:prstGeom prst="roundRect"/>
          <a:solidFill>
            <a:srgbClr val="EDEDED"/>
          </a:solidFill>
        </p:spPr>
      </p:pic>
      <p:pic>
        <p:nvPicPr>
          <p:cNvPr id="1135" name="그림 17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04950" y="2299970"/>
            <a:ext cx="991235" cy="1196340"/>
          </a:xfrm>
          <a:prstGeom prst="roundRect"/>
          <a:solidFill>
            <a:srgbClr val="EDEDED"/>
          </a:solidFill>
        </p:spPr>
      </p:pic>
      <p:cxnSp>
        <p:nvCxnSpPr>
          <p:cNvPr id="1136" name="도형 22"/>
          <p:cNvCxnSpPr>
            <a:stCxn id="1135" idx="3"/>
          </p:cNvCxnSpPr>
          <p:nvPr/>
        </p:nvCxnSpPr>
        <p:spPr>
          <a:xfrm rot="0">
            <a:off x="2495550" y="2897505"/>
            <a:ext cx="1191260" cy="95123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37" name="그림 23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80770" y="3971925"/>
            <a:ext cx="4296410" cy="934085"/>
          </a:xfrm>
          <a:prstGeom prst="roundRect"/>
          <a:solidFill>
            <a:srgbClr val="EDEDED"/>
          </a:solidFill>
        </p:spPr>
      </p:pic>
      <p:cxnSp>
        <p:nvCxnSpPr>
          <p:cNvPr id="1138" name="도형 26"/>
          <p:cNvCxnSpPr/>
          <p:nvPr/>
        </p:nvCxnSpPr>
        <p:spPr>
          <a:xfrm rot="0" flipH="1">
            <a:off x="2324100" y="3810000"/>
            <a:ext cx="1315085" cy="71501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39" name="그림 27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7525" y="3914775"/>
            <a:ext cx="4115435" cy="1705610"/>
          </a:xfrm>
          <a:prstGeom prst="roundRect"/>
          <a:solidFill>
            <a:srgbClr val="EDEDED"/>
          </a:solidFill>
        </p:spPr>
      </p:pic>
      <p:pic>
        <p:nvPicPr>
          <p:cNvPr id="1140" name="그림 30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7525" y="1943100"/>
            <a:ext cx="1729740" cy="1853565"/>
          </a:xfrm>
          <a:prstGeom prst="roundRect"/>
          <a:solidFill>
            <a:srgbClr val="EDEDED"/>
          </a:solidFill>
        </p:spPr>
      </p:pic>
      <p:pic>
        <p:nvPicPr>
          <p:cNvPr id="1144" name="그림 35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63050" y="1943100"/>
            <a:ext cx="1810385" cy="1858010"/>
          </a:xfrm>
          <a:prstGeom prst="roundRect"/>
          <a:solidFill>
            <a:srgbClr val="EDEDED"/>
          </a:solidFill>
        </p:spPr>
      </p:pic>
      <p:cxnSp>
        <p:nvCxnSpPr>
          <p:cNvPr id="1141" name="도형 31"/>
          <p:cNvCxnSpPr/>
          <p:nvPr/>
        </p:nvCxnSpPr>
        <p:spPr>
          <a:xfrm rot="0">
            <a:off x="7820025" y="3190875"/>
            <a:ext cx="3029585" cy="184848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2" name="도형 32"/>
          <p:cNvCxnSpPr/>
          <p:nvPr/>
        </p:nvCxnSpPr>
        <p:spPr>
          <a:xfrm rot="0">
            <a:off x="8162925" y="3333750"/>
            <a:ext cx="2686685" cy="201041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3" name="도형 33"/>
          <p:cNvCxnSpPr/>
          <p:nvPr/>
        </p:nvCxnSpPr>
        <p:spPr>
          <a:xfrm rot="0">
            <a:off x="7877175" y="3086100"/>
            <a:ext cx="2981960" cy="165798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45" name="텍스트 상자 38"/>
          <p:cNvSpPr txBox="1">
            <a:spLocks/>
          </p:cNvSpPr>
          <p:nvPr/>
        </p:nvSpPr>
        <p:spPr>
          <a:xfrm rot="0">
            <a:off x="991870" y="1196340"/>
            <a:ext cx="44075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Input Field는 사용자 편집할 수 있는 문자열을 </a:t>
            </a:r>
            <a:r>
              <a:rPr lang="ko-KR" altLang="en-US" sz="1800">
                <a:latin typeface="맑은 고딕" charset="0"/>
                <a:ea typeface="맑은 고딕" charset="0"/>
              </a:rPr>
              <a:t>설정하는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3905" cy="685673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505825" y="13970"/>
            <a:ext cx="2500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Video Player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>
            <a:off x="1189355" y="1280795"/>
            <a:ext cx="416687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Video Player는 비디오 파일을 게임 오브젝트에 연결하고 런타임 시점에 게임 오브젝트의 텍스처에서 재생할 수 있는 컴포넌트입니다.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8" name="텍스트 상자 14"/>
          <p:cNvSpPr txBox="1">
            <a:spLocks/>
          </p:cNvSpPr>
          <p:nvPr/>
        </p:nvSpPr>
        <p:spPr>
          <a:xfrm rot="0">
            <a:off x="6837680" y="2943225"/>
            <a:ext cx="418719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Wait For First Frame을 선택하면 게임이 시작되기 전에 비디오 파일의 첫 프레임을 표시할 준비가 될 때까지 기다립니다.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5" name="텍스트 상자 27"/>
          <p:cNvSpPr txBox="1">
            <a:spLocks/>
          </p:cNvSpPr>
          <p:nvPr/>
        </p:nvSpPr>
        <p:spPr>
          <a:xfrm rot="0">
            <a:off x="1339215" y="4482465"/>
            <a:ext cx="40049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Playback Speed는 동영상의 재생속도를 설정할 수 있습니다.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3" name="그림 42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43025" y="3000375"/>
            <a:ext cx="1638935" cy="981710"/>
          </a:xfrm>
          <a:prstGeom prst="roundRect"/>
          <a:solidFill>
            <a:srgbClr val="EDEDED"/>
          </a:solidFill>
        </p:spPr>
      </p:pic>
      <p:pic>
        <p:nvPicPr>
          <p:cNvPr id="1064" name="그림 45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43275" y="2661920"/>
            <a:ext cx="2010410" cy="1663065"/>
          </a:xfrm>
          <a:prstGeom prst="roundRect"/>
          <a:solidFill>
            <a:srgbClr val="EDEDED"/>
          </a:solidFill>
        </p:spPr>
      </p:pic>
      <p:cxnSp>
        <p:nvCxnSpPr>
          <p:cNvPr id="1065" name="도형 48"/>
          <p:cNvCxnSpPr>
            <a:stCxn id="1063" idx="3"/>
          </p:cNvCxnSpPr>
          <p:nvPr/>
        </p:nvCxnSpPr>
        <p:spPr>
          <a:xfrm rot="0">
            <a:off x="2981325" y="3490595"/>
            <a:ext cx="876935" cy="73914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66" name="그림 49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1276350"/>
            <a:ext cx="4172585" cy="781685"/>
          </a:xfrm>
          <a:prstGeom prst="roundRect"/>
          <a:solidFill>
            <a:srgbClr val="EDEDED"/>
          </a:solidFill>
        </p:spPr>
      </p:pic>
      <p:pic>
        <p:nvPicPr>
          <p:cNvPr id="1067" name="그림 52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3395" y="2147570"/>
            <a:ext cx="4158615" cy="729615"/>
          </a:xfrm>
          <a:prstGeom prst="roundRect"/>
          <a:solidFill>
            <a:srgbClr val="EDEDED"/>
          </a:solidFill>
        </p:spPr>
      </p:pic>
      <p:pic>
        <p:nvPicPr>
          <p:cNvPr id="1068" name="그림 55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3395" y="4233545"/>
            <a:ext cx="1901190" cy="891540"/>
          </a:xfrm>
          <a:prstGeom prst="roundRect"/>
          <a:solidFill>
            <a:srgbClr val="EDEDED"/>
          </a:solidFill>
        </p:spPr>
      </p:pic>
      <p:pic>
        <p:nvPicPr>
          <p:cNvPr id="1069" name="그림 58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00820" y="4224020"/>
            <a:ext cx="1901190" cy="9010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 descr="C:/Users/Admin1/AppData/Roaming/PolarisOffice/ETemp/5920_8105216/fImage15179153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0095" cy="685863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7934325" y="-3810"/>
            <a:ext cx="42506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Physics.Overlapsphere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984250" y="1197610"/>
            <a:ext cx="437134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Physics.Overlapsphere( ) 함수는 중점과 반지름으로 가상의 원을 생성하여 추출하려는 반경 이내에 있는 콜라이더를 반환하는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5" name="Rect 0"/>
          <p:cNvSpPr txBox="1">
            <a:spLocks/>
          </p:cNvSpPr>
          <p:nvPr/>
        </p:nvSpPr>
        <p:spPr>
          <a:xfrm rot="0">
            <a:off x="970915" y="4260215"/>
            <a:ext cx="43846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Physics.Overlapsphere( ) 함수는 접촉한 콜라이더나 내부의 구와 함께 배열로 반환합니다.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3" name="텍스트 상자 13"/>
          <p:cNvSpPr txBox="1">
            <a:spLocks/>
          </p:cNvSpPr>
          <p:nvPr/>
        </p:nvSpPr>
        <p:spPr>
          <a:xfrm rot="0">
            <a:off x="6867525" y="4258310"/>
            <a:ext cx="41452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Detection 스크립트의 범위 변수를 지정하여 원하는 영역을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5" name="그림 4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73795" y="1198245"/>
            <a:ext cx="2242820" cy="1860550"/>
          </a:xfrm>
          <a:prstGeom prst="roundRect"/>
          <a:solidFill>
            <a:srgbClr val="EDEDED"/>
          </a:solidFill>
        </p:spPr>
      </p:pic>
      <p:pic>
        <p:nvPicPr>
          <p:cNvPr id="1126" name="그림 7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97090" y="1560830"/>
            <a:ext cx="984885" cy="1127760"/>
          </a:xfrm>
          <a:prstGeom prst="roundRect"/>
          <a:solidFill>
            <a:srgbClr val="EDEDED"/>
          </a:solidFill>
        </p:spPr>
      </p:pic>
      <p:cxnSp>
        <p:nvCxnSpPr>
          <p:cNvPr id="1127" name="도형 10"/>
          <p:cNvCxnSpPr/>
          <p:nvPr/>
        </p:nvCxnSpPr>
        <p:spPr>
          <a:xfrm rot="0">
            <a:off x="8171815" y="2124075"/>
            <a:ext cx="1122680" cy="77660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28" name="그림 11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9805" y="2519045"/>
            <a:ext cx="4375785" cy="1746885"/>
          </a:xfrm>
          <a:prstGeom prst="rect"/>
          <a:noFill/>
        </p:spPr>
      </p:pic>
      <p:pic>
        <p:nvPicPr>
          <p:cNvPr id="1129" name="그림 1" descr="C:/Users/Admin1/AppData/Roaming/PolarisOffice/ETemp/5920_8105216/fImage58359241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77050" y="3257550"/>
            <a:ext cx="4144645" cy="8483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 descr="C:/Users/Admin1/AppData/Roaming/PolarisOffice/ETemp/5920_8105216/fImage15179153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0095" cy="685863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119745" y="-3810"/>
            <a:ext cx="40487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Application.OpenURL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984250" y="1197610"/>
            <a:ext cx="43719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Application.OpenURL은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기본 브라우저를 사용하여 URL의 새로운 페이지를 여는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5" name="Rect 0"/>
          <p:cNvSpPr txBox="1">
            <a:spLocks/>
          </p:cNvSpPr>
          <p:nvPr/>
        </p:nvSpPr>
        <p:spPr>
          <a:xfrm rot="0">
            <a:off x="980440" y="4355465"/>
            <a:ext cx="438277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URL 스크립트를 Button 오브젝트에 연결합니다.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3" name="Rect 0"/>
          <p:cNvSpPr txBox="1">
            <a:spLocks/>
          </p:cNvSpPr>
          <p:nvPr/>
        </p:nvSpPr>
        <p:spPr>
          <a:xfrm rot="0">
            <a:off x="6867525" y="4077335"/>
            <a:ext cx="41452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On Click에 URL 스크립트를 넣어준 다음 URL을 이동하는 함수를 연결합니다.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0" name="그림 4" descr="C:/Users/Admin1/AppData/Roaming/PolarisOffice/ETemp/5920_8105216/fImage9757166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40710" y="2257425"/>
            <a:ext cx="2222500" cy="1958340"/>
          </a:xfrm>
          <a:prstGeom prst="roundRect"/>
          <a:solidFill>
            <a:srgbClr val="EDEDED"/>
          </a:solidFill>
        </p:spPr>
      </p:pic>
      <p:pic>
        <p:nvPicPr>
          <p:cNvPr id="1131" name="그림 7" descr="C:/Users/Admin1/AppData/Roaming/PolarisOffice/ETemp/5920_8105216/fImage1787167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42720" y="2766695"/>
            <a:ext cx="1072515" cy="986790"/>
          </a:xfrm>
          <a:prstGeom prst="roundRect"/>
          <a:solidFill>
            <a:srgbClr val="EDEDED"/>
          </a:solidFill>
        </p:spPr>
      </p:pic>
      <p:cxnSp>
        <p:nvCxnSpPr>
          <p:cNvPr id="1132" name="도형 10"/>
          <p:cNvCxnSpPr>
            <a:stCxn id="1131" idx="3"/>
          </p:cNvCxnSpPr>
          <p:nvPr/>
        </p:nvCxnSpPr>
        <p:spPr>
          <a:xfrm rot="0">
            <a:off x="2514600" y="3259455"/>
            <a:ext cx="1200785" cy="11303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33" name="그림 11" descr="C:/Users/Admin1/AppData/Roaming/PolarisOffice/ETemp/5920_8105216/fImage7832169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7525" y="1204595"/>
            <a:ext cx="4153535" cy="1520190"/>
          </a:xfrm>
          <a:prstGeom prst="roundRect"/>
          <a:solidFill>
            <a:srgbClr val="EDEDED"/>
          </a:solidFill>
        </p:spPr>
      </p:pic>
      <p:pic>
        <p:nvPicPr>
          <p:cNvPr id="1134" name="그림 14" descr="C:/Users/Admin1/AppData/Roaming/PolarisOffice/ETemp/5920_8105216/fImage9365170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8000" y="2823845"/>
            <a:ext cx="4163060" cy="1196340"/>
          </a:xfrm>
          <a:prstGeom prst="roundRect"/>
          <a:solidFill>
            <a:srgbClr val="EDEDED"/>
          </a:solidFill>
        </p:spPr>
      </p:pic>
      <p:cxnSp>
        <p:nvCxnSpPr>
          <p:cNvPr id="1135" name="도형 17"/>
          <p:cNvCxnSpPr/>
          <p:nvPr/>
        </p:nvCxnSpPr>
        <p:spPr>
          <a:xfrm rot="0" flipV="1">
            <a:off x="7239000" y="3286125"/>
            <a:ext cx="886460" cy="41973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defaul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818DEC19-8B33-44C4-83AA-7EB7D193A35B}" vid="{060764A4-4300-461F-A4AB-3F9924E9AB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5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