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233" r:id="rId12"/>
  </p:sldMasterIdLst>
  <p:notesMasterIdLst>
    <p:notesMasterId r:id="rId14"/>
  </p:notesMasterIdLst>
  <p:sldIdLst>
    <p:sldId id="316" r:id="rId16"/>
    <p:sldId id="317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slide" Target="../slides/slide1.xml"></Relationship><Relationship Id="rId2" Type="http://schemas.openxmlformats.org/officeDocument/2006/relationships/notesMaster" Target="../notesMasters/notesMaster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0558123941.png"></Relationship><Relationship Id="rId3" Type="http://schemas.openxmlformats.org/officeDocument/2006/relationships/image" Target="../media/fImage211862408467.png"></Relationship><Relationship Id="rId4" Type="http://schemas.openxmlformats.org/officeDocument/2006/relationships/notesSlide" Target="../notesSlides/notesSlide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895841841.png"></Relationship><Relationship Id="rId3" Type="http://schemas.openxmlformats.org/officeDocument/2006/relationships/image" Target="../media/fImage136554198467.png"></Relationship><Relationship Id="rId4" Type="http://schemas.openxmlformats.org/officeDocument/2006/relationships/image" Target="../media/fImage244794216334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94304326500.png"></Relationship><Relationship Id="rId3" Type="http://schemas.openxmlformats.org/officeDocument/2006/relationships/image" Target="../media/fImage160984339169.png"></Relationship><Relationship Id="rId4" Type="http://schemas.openxmlformats.org/officeDocument/2006/relationships/image" Target="../media/fImage255544515724.png"></Relationship><Relationship Id="rId5" Type="http://schemas.openxmlformats.org/officeDocument/2006/relationships/notesSlide" Target="../notesSlides/notesSlide11.xml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275134501478.png"></Relationship><Relationship Id="rId3" Type="http://schemas.openxmlformats.org/officeDocument/2006/relationships/image" Target="../media/fImage261254549358.png"></Relationship><Relationship Id="rId4" Type="http://schemas.openxmlformats.org/officeDocument/2006/relationships/notesSlide" Target="../notesSlides/notesSlide12.xml"></Relationship><Relationship Id="rId5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9912506334.png"></Relationship><Relationship Id="rId3" Type="http://schemas.openxmlformats.org/officeDocument/2006/relationships/image" Target="../media/fImage4153372516500.png"></Relationship><Relationship Id="rId4" Type="http://schemas.openxmlformats.org/officeDocument/2006/relationships/image" Target="../media/fImage34902539169.png"></Relationship><Relationship Id="rId5" Type="http://schemas.openxmlformats.org/officeDocument/2006/relationships/image" Target="../media/fImage55562545724.png"></Relationship><Relationship Id="rId6" Type="http://schemas.openxmlformats.org/officeDocument/2006/relationships/image" Target="../media/fImage2242172571478.png"></Relationship><Relationship Id="rId7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12332241.png"></Relationship><Relationship Id="rId3" Type="http://schemas.openxmlformats.org/officeDocument/2006/relationships/image" Target="../media/fImage62293238467.png"></Relationship><Relationship Id="rId4" Type="http://schemas.openxmlformats.org/officeDocument/2006/relationships/image" Target="../media/fImage111573256334.png"></Relationship><Relationship Id="rId5" Type="http://schemas.openxmlformats.org/officeDocument/2006/relationships/notesSlide" Target="../notesSlides/notesSlide3.xml"></Relationship><Relationship Id="rId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67343366500.png"></Relationship><Relationship Id="rId3" Type="http://schemas.openxmlformats.org/officeDocument/2006/relationships/image" Target="../media/fImage11983379169.png"></Relationship><Relationship Id="rId4" Type="http://schemas.openxmlformats.org/officeDocument/2006/relationships/image" Target="../media/fImage59943385724.png"></Relationship><Relationship Id="rId5" Type="http://schemas.openxmlformats.org/officeDocument/2006/relationships/image" Target="../media/fImage91553391478.png"></Relationship><Relationship Id="rId6" Type="http://schemas.openxmlformats.org/officeDocument/2006/relationships/notesSlide" Target="../notesSlides/notesSlide4.xml"></Relationship><Relationship Id="rId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31083529358.png"></Relationship><Relationship Id="rId4" Type="http://schemas.openxmlformats.org/officeDocument/2006/relationships/image" Target="../media/fImage95143574464.png"></Relationship><Relationship Id="rId5" Type="http://schemas.openxmlformats.org/officeDocument/2006/relationships/notesSlide" Target="../notesSlides/notesSlide5.xml"></Relationship><Relationship Id="rId6" Type="http://schemas.openxmlformats.org/officeDocument/2006/relationships/image" Target="../media/fImage464701549358.png"></Relationship><Relationship Id="rId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69013705705.png"></Relationship><Relationship Id="rId3" Type="http://schemas.openxmlformats.org/officeDocument/2006/relationships/image" Target="../media/fImage122093748145.png"></Relationship><Relationship Id="rId4" Type="http://schemas.openxmlformats.org/officeDocument/2006/relationships/image" Target="../media/fImage218493883281.png"></Relationship><Relationship Id="rId5" Type="http://schemas.openxmlformats.org/officeDocument/2006/relationships/image" Target="../media/fImage327023896827.png"></Relationship><Relationship Id="rId6" Type="http://schemas.openxmlformats.org/officeDocument/2006/relationships/image" Target="../media/fImage294413909961.png"></Relationship><Relationship Id="rId7" Type="http://schemas.openxmlformats.org/officeDocument/2006/relationships/image" Target="../media/fImage32631391491.png"></Relationship><Relationship Id="rId8" Type="http://schemas.openxmlformats.org/officeDocument/2006/relationships/notesSlide" Target="../notesSlides/notesSlide6.xml"></Relationship><Relationship Id="rId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1601637841.png"></Relationship><Relationship Id="rId3" Type="http://schemas.openxmlformats.org/officeDocument/2006/relationships/image" Target="../media/fImage1005323798467.png"></Relationship><Relationship Id="rId4" Type="http://schemas.openxmlformats.org/officeDocument/2006/relationships/image" Target="../media/fImage999983806334.png"></Relationship><Relationship Id="rId5" Type="http://schemas.openxmlformats.org/officeDocument/2006/relationships/image" Target="../media/fImage1036213816500.png"></Relationship><Relationship Id="rId6" Type="http://schemas.openxmlformats.org/officeDocument/2006/relationships/image" Target="../media/fImage186923839169.png"></Relationship><Relationship Id="rId7" Type="http://schemas.openxmlformats.org/officeDocument/2006/relationships/image" Target="../media/fImage43453855724.png"></Relationship><Relationship Id="rId8" Type="http://schemas.openxmlformats.org/officeDocument/2006/relationships/image" Target="../media/fImage44363861478.png"></Relationship><Relationship Id="rId9" Type="http://schemas.openxmlformats.org/officeDocument/2006/relationships/image" Target="../media/fImage43093879358.png"></Relationship><Relationship Id="rId10" Type="http://schemas.openxmlformats.org/officeDocument/2006/relationships/image" Target="../media/fImage44363886962.png"></Relationship><Relationship Id="rId11" Type="http://schemas.openxmlformats.org/officeDocument/2006/relationships/notesSlide" Target="../notesSlides/notesSlide7.xml"></Relationship><Relationship Id="rId12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28974044464.png"></Relationship><Relationship Id="rId3" Type="http://schemas.openxmlformats.org/officeDocument/2006/relationships/image" Target="../media/fImage226304055705.png"></Relationship><Relationship Id="rId4" Type="http://schemas.openxmlformats.org/officeDocument/2006/relationships/image" Target="../media/fImage226934068145.png"></Relationship><Relationship Id="rId5" Type="http://schemas.openxmlformats.org/officeDocument/2006/relationships/image" Target="../media/fImage224774073281.png"></Relationship><Relationship Id="rId6" Type="http://schemas.openxmlformats.org/officeDocument/2006/relationships/image" Target="../media/fImage117804086827.png"></Relationship><Relationship Id="rId7" Type="http://schemas.openxmlformats.org/officeDocument/2006/relationships/image" Target="../media/fImage43454099961.png"></Relationship><Relationship Id="rId8" Type="http://schemas.openxmlformats.org/officeDocument/2006/relationships/image" Target="../media/fImage4436410491.png"></Relationship><Relationship Id="rId9" Type="http://schemas.openxmlformats.org/officeDocument/2006/relationships/image" Target="../media/fImage43094112995.png"></Relationship><Relationship Id="rId10" Type="http://schemas.openxmlformats.org/officeDocument/2006/relationships/image" Target="../media/fImage44364121942.png"></Relationship><Relationship Id="rId11" Type="http://schemas.openxmlformats.org/officeDocument/2006/relationships/notesSlide" Target="../notesSlides/notesSlide8.xml"></Relationship><Relationship Id="rId12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04494284827.png"></Relationship><Relationship Id="rId3" Type="http://schemas.openxmlformats.org/officeDocument/2006/relationships/image" Target="../media/fImage164844295436.png"></Relationship><Relationship Id="rId4" Type="http://schemas.openxmlformats.org/officeDocument/2006/relationships/image" Target="../media/fImage229234322391.png"></Relationship><Relationship Id="rId5" Type="http://schemas.openxmlformats.org/officeDocument/2006/relationships/notesSlide" Target="../notesSlides/notesSlide9.xml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Rect 0"/>
          <p:cNvSpPr txBox="1">
            <a:spLocks/>
          </p:cNvSpPr>
          <p:nvPr/>
        </p:nvSpPr>
        <p:spPr>
          <a:xfrm rot="0">
            <a:off x="4888865" y="417195"/>
            <a:ext cx="241109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1" name="텍스트 상자 4"/>
          <p:cNvSpPr txBox="1">
            <a:spLocks/>
          </p:cNvSpPr>
          <p:nvPr/>
        </p:nvSpPr>
        <p:spPr>
          <a:xfrm rot="0">
            <a:off x="1263650" y="520890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>
                <a:latin typeface="맑은 고딕" charset="0"/>
                <a:ea typeface="맑은 고딕" charset="0"/>
              </a:rPr>
              <a:t> 첫 번째로 Google에 </a:t>
            </a:r>
            <a:r>
              <a:rPr sz="1800">
                <a:latin typeface="맑은 고딕" charset="0"/>
                <a:ea typeface="맑은 고딕" charset="0"/>
              </a:rPr>
              <a:t>mixamo라고 검색한 다음 사이트에 접속하여 Sign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2" name="텍스트 상자 5"/>
          <p:cNvSpPr txBox="1">
            <a:spLocks/>
          </p:cNvSpPr>
          <p:nvPr/>
        </p:nvSpPr>
        <p:spPr>
          <a:xfrm rot="0">
            <a:off x="6825615" y="5482590"/>
            <a:ext cx="4258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6" descr="C:/Users/Admin1/AppData/Roaming/PolarisOffice/ETemp/13092_13673936/fImage4055812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660" cy="3709035"/>
          </a:xfrm>
          <a:prstGeom prst="rect"/>
          <a:noFill/>
        </p:spPr>
      </p:pic>
      <p:pic>
        <p:nvPicPr>
          <p:cNvPr id="1134" name="그림 7" descr="C:/Users/Admin1/AppData/Roaming/PolarisOffice/ETemp/13092_13673936/fImage21186240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59535"/>
            <a:ext cx="4259580" cy="40030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9425" y="5259705"/>
            <a:ext cx="41954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Transition을 선택하고 Conditions에 조건을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11910" y="3194685"/>
            <a:ext cx="40424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Idle 애니메이션을 선택하고 Make Transition 생성하여 Blend Tree에 연결해 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1115" y="1366520"/>
            <a:ext cx="4053205" cy="1659890"/>
          </a:xfrm>
          <a:prstGeom prst="roundRect"/>
          <a:solidFill>
            <a:srgbClr val="EDEDED"/>
          </a:solidFill>
        </p:spPr>
      </p:pic>
      <p:pic>
        <p:nvPicPr>
          <p:cNvPr id="1184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4274820"/>
            <a:ext cx="4037330" cy="1661160"/>
          </a:xfrm>
          <a:prstGeom prst="roundRect"/>
          <a:solidFill>
            <a:srgbClr val="EDEDED"/>
          </a:solidFill>
        </p:spPr>
      </p:pic>
      <p:pic>
        <p:nvPicPr>
          <p:cNvPr id="1185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364615"/>
            <a:ext cx="4190365" cy="37903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5935" y="4744720"/>
            <a:ext cx="41776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다시 한번 더 Idle 애니메이션을 선택하고 Make Transition 생성하여 Blend Tree에 연결해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672330" y="392430"/>
            <a:ext cx="28435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62075" y="3918585"/>
            <a:ext cx="40087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Conditions에 Vertical을 설정하고 Greater를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Vertical의 값이 0.1을 초과했을 때 조건이 실행되도록 설정하고 마지막으로 Has Exit Time을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40295" y="1303020"/>
            <a:ext cx="3580130" cy="1690370"/>
          </a:xfrm>
          <a:prstGeom prst="roundRect"/>
          <a:solidFill>
            <a:srgbClr val="EDEDED"/>
          </a:solidFill>
        </p:spPr>
      </p:pic>
      <p:pic>
        <p:nvPicPr>
          <p:cNvPr id="1188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32040" y="3208655"/>
            <a:ext cx="3575050" cy="1430655"/>
          </a:xfrm>
          <a:prstGeom prst="roundRect"/>
          <a:solidFill>
            <a:srgbClr val="EDEDED"/>
          </a:solidFill>
        </p:spPr>
      </p:pic>
      <p:sp>
        <p:nvSpPr>
          <p:cNvPr id="1189" name="도형 22"/>
          <p:cNvSpPr>
            <a:spLocks/>
          </p:cNvSpPr>
          <p:nvPr/>
        </p:nvSpPr>
        <p:spPr>
          <a:xfrm rot="16200000" flipH="1">
            <a:off x="6146165" y="2924175"/>
            <a:ext cx="2137410" cy="72898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1304925"/>
            <a:ext cx="4001770" cy="2494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08470" y="3913505"/>
            <a:ext cx="426529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Conditions에 Vertical을 설정하고 Less를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Vertical의 값이 -0.1 미만이 되었을 때 조건이 실행되도록 설정하고 마지막으로 Has Exit Time을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80280" y="425450"/>
            <a:ext cx="2627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53820" y="5024120"/>
            <a:ext cx="4008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함께 연결되어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Transition을 선택하고 Conditions에 조건을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1292860"/>
            <a:ext cx="4010025" cy="3645535"/>
          </a:xfrm>
          <a:prstGeom prst="rect"/>
          <a:noFill/>
        </p:spPr>
      </p:pic>
      <p:pic>
        <p:nvPicPr>
          <p:cNvPr id="1192" name="그림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296670"/>
            <a:ext cx="4265295" cy="25609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Rect 0"/>
          <p:cNvSpPr txBox="1">
            <a:spLocks/>
          </p:cNvSpPr>
          <p:nvPr/>
        </p:nvSpPr>
        <p:spPr>
          <a:xfrm rot="0">
            <a:off x="4888865" y="417195"/>
            <a:ext cx="2411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6833870" y="5208270"/>
            <a:ext cx="4258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sz="1800">
                <a:latin typeface="맑은 고딕" charset="0"/>
                <a:ea typeface="맑은 고딕" charset="0"/>
              </a:rPr>
              <a:t>그런 다음 다운로드 받은 캐릭터를 Project 폴더에 있는 Model 폴더에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3" name="텍스트 상자 12"/>
          <p:cNvSpPr txBox="1">
            <a:spLocks/>
          </p:cNvSpPr>
          <p:nvPr/>
        </p:nvSpPr>
        <p:spPr>
          <a:xfrm rot="0">
            <a:off x="6834505" y="2894330"/>
            <a:ext cx="4258945" cy="9563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sz="1800">
                <a:latin typeface="맑은 고딕" charset="0"/>
                <a:ea typeface="맑은 고딕" charset="0"/>
              </a:rPr>
              <a:t>Format에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4" name="그림 13" descr="C:/Users/Admin1/AppData/Roaming/PolarisOffice/ETemp/13092_13673936/fImage6991250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63345"/>
            <a:ext cx="4253230" cy="1442085"/>
          </a:xfrm>
          <a:prstGeom prst="roundRect"/>
          <a:solidFill>
            <a:srgbClr val="EDEDED"/>
          </a:solidFill>
        </p:spPr>
      </p:pic>
      <p:pic>
        <p:nvPicPr>
          <p:cNvPr id="1135" name="그림 14" descr="C:/Users/Admin1/AppData/Roaming/PolarisOffice/ETemp/13092_13673936/fImage41533725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6825" y="1355090"/>
            <a:ext cx="4095750" cy="4057015"/>
          </a:xfrm>
          <a:prstGeom prst="rect"/>
          <a:noFill/>
        </p:spPr>
      </p:pic>
      <p:sp>
        <p:nvSpPr>
          <p:cNvPr id="1136" name="텍스트 상자 15"/>
          <p:cNvSpPr txBox="1">
            <a:spLocks/>
          </p:cNvSpPr>
          <p:nvPr/>
        </p:nvSpPr>
        <p:spPr>
          <a:xfrm rot="0">
            <a:off x="1266190" y="5577840"/>
            <a:ext cx="4088130" cy="5848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7" name="그림 17" descr="C:/Users/Admin1/AppData/Roaming/PolarisOffice/ETemp/13092_13673936/fImage3490253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330" y="4131945"/>
            <a:ext cx="941705" cy="831850"/>
          </a:xfrm>
          <a:prstGeom prst="roundRect"/>
          <a:solidFill>
            <a:srgbClr val="EDEDED"/>
          </a:solidFill>
        </p:spPr>
      </p:pic>
      <p:pic>
        <p:nvPicPr>
          <p:cNvPr id="1138" name="그림 18" descr="C:/Users/Admin1/AppData/Roaming/PolarisOffice/ETemp/13092_13673936/fImage5556254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62340" y="4006850"/>
            <a:ext cx="2519680" cy="1098550"/>
          </a:xfrm>
          <a:prstGeom prst="roundRect"/>
          <a:solidFill>
            <a:srgbClr val="EDEDED"/>
          </a:solidFill>
        </p:spPr>
      </p:pic>
      <p:pic>
        <p:nvPicPr>
          <p:cNvPr id="1139" name="그림 24" descr="C:/Users/Admin1/AppData/Roaming/PolarisOffice/ETemp/13092_13673936/fImage224217257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8450" y="4340860"/>
            <a:ext cx="530225" cy="4254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71600" y="3938905"/>
            <a:ext cx="398272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BlendAnimation 스크립트를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Dreyar By M.Aure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816725" y="4445000"/>
            <a:ext cx="4398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 </a:t>
            </a:r>
            <a:r>
              <a:rPr lang="ko-KR" sz="1800">
                <a:latin typeface="맑은 고딕" charset="0"/>
                <a:ea typeface="맑은 고딕" charset="0"/>
              </a:rPr>
              <a:t>그다음 캐릭터 오브젝트에 애니메이터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방향키를 입력했을 때 변화되는 값을 애니메이터의 파라미터 값을 변경할 수 있는 함수에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888865" y="417195"/>
            <a:ext cx="24104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1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6265" y="2078355"/>
            <a:ext cx="948055" cy="1072515"/>
          </a:xfrm>
          <a:prstGeom prst="roundRect"/>
          <a:solidFill>
            <a:srgbClr val="EDEDED"/>
          </a:solidFill>
        </p:spPr>
      </p:pic>
      <p:pic>
        <p:nvPicPr>
          <p:cNvPr id="1142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9535" y="1454785"/>
            <a:ext cx="2115820" cy="2311400"/>
          </a:xfrm>
          <a:prstGeom prst="roundRect"/>
          <a:solidFill>
            <a:srgbClr val="EDEDED"/>
          </a:solidFill>
        </p:spPr>
      </p:pic>
      <p:cxnSp>
        <p:nvCxnSpPr>
          <p:cNvPr id="1143" name="도형 7"/>
          <p:cNvCxnSpPr>
            <a:stCxn id="1141" idx="1"/>
          </p:cNvCxnSpPr>
          <p:nvPr/>
        </p:nvCxnSpPr>
        <p:spPr>
          <a:xfrm rot="0" flipH="1" flipV="1">
            <a:off x="3474720" y="2369185"/>
            <a:ext cx="932180" cy="24574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44" name="그림 8" descr="C:/Users/Admin1/AppData/Roaming/PolarisOffice/ETemp/13092_13673936/fImage11157325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45895"/>
            <a:ext cx="4398010" cy="2877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71600" y="3764915"/>
            <a:ext cx="398272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여기서 캐릭터에 있는 </a:t>
            </a:r>
            <a:r>
              <a:rPr lang="ko-KR" sz="1800">
                <a:latin typeface="맑은 고딕" charset="0"/>
                <a:ea typeface="맑은 고딕" charset="0"/>
              </a:rPr>
              <a:t>Animator Controller</a:t>
            </a:r>
            <a:r>
              <a:rPr lang="ko-KR" sz="1800">
                <a:latin typeface="맑은 고딕" charset="0"/>
                <a:ea typeface="맑은 고딕" charset="0"/>
              </a:rPr>
              <a:t>를 선택하고 Parameters를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Float 변수를 2개 추가하고 이름을 Horizontal과 Vertical로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4200" y="4869815"/>
            <a:ext cx="43021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애니메이터 컨트롤러의 Base Layer에서 Create State를 선택하고 From New Blend Tree를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879975" y="400685"/>
            <a:ext cx="24282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5" name="그림 1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3505" y="1438275"/>
            <a:ext cx="2443480" cy="2104390"/>
          </a:xfrm>
          <a:prstGeom prst="roundRect"/>
          <a:solidFill>
            <a:srgbClr val="EDEDED"/>
          </a:solidFill>
        </p:spPr>
      </p:pic>
      <p:pic>
        <p:nvPicPr>
          <p:cNvPr id="1146" name="그림 1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75125" y="1903730"/>
            <a:ext cx="1182370" cy="1148080"/>
          </a:xfrm>
          <a:prstGeom prst="roundRect"/>
          <a:solidFill>
            <a:srgbClr val="EDEDED"/>
          </a:solidFill>
        </p:spPr>
      </p:pic>
      <p:pic>
        <p:nvPicPr>
          <p:cNvPr id="114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0865" y="1438275"/>
            <a:ext cx="4311015" cy="1047750"/>
          </a:xfrm>
          <a:prstGeom prst="roundRect"/>
          <a:solidFill>
            <a:srgbClr val="EDEDED"/>
          </a:solidFill>
        </p:spPr>
      </p:pic>
      <p:pic>
        <p:nvPicPr>
          <p:cNvPr id="1148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835" y="2701925"/>
            <a:ext cx="4305300" cy="20288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55090" y="2759075"/>
            <a:ext cx="402399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블렌드 트리는 여러 개의 애니메이션의 일부를 각각 다른 비중으로 합쳐서 매끄럽게 이어주는 </a:t>
            </a:r>
            <a:r>
              <a:rPr sz="1800">
                <a:latin typeface="맑은 고딕" charset="0"/>
                <a:ea typeface="맑은 고딕" charset="0"/>
              </a:rPr>
              <a:t>기</a:t>
            </a:r>
            <a:r>
              <a:rPr lang="ko-KR" sz="1800">
                <a:latin typeface="맑은 고딕" charset="0"/>
                <a:ea typeface="맑은 고딕" charset="0"/>
              </a:rPr>
              <a:t>능</a:t>
            </a:r>
            <a:r>
              <a:rPr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25945" y="3954780"/>
            <a:ext cx="42640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Blend Tree를 선택하게 되면 Blend Tree를 설정할 수 있는 공간으로 이동합니다.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Blend Tree에 Blend Type을 2D Simple Directional로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879975" y="425450"/>
            <a:ext cx="24364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9" name="그림 2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25310" y="1438275"/>
            <a:ext cx="4248150" cy="881380"/>
          </a:xfrm>
          <a:prstGeom prst="roundRect"/>
          <a:solidFill>
            <a:srgbClr val="EDEDED"/>
          </a:solidFill>
        </p:spPr>
      </p:pic>
      <p:pic>
        <p:nvPicPr>
          <p:cNvPr id="1152" name="그림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5945" y="2483485"/>
            <a:ext cx="4239260" cy="1316355"/>
          </a:xfrm>
          <a:prstGeom prst="rect"/>
          <a:noFill/>
        </p:spPr>
      </p:pic>
      <p:pic>
        <p:nvPicPr>
          <p:cNvPr id="1153" name="그림 1" descr="C:/Users/Admin1/AppData/Roaming/PolarisOffice/ETemp/13092_13673936/fImage46470154935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4455" y="1442085"/>
            <a:ext cx="4016375" cy="12020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2760" y="4727575"/>
            <a:ext cx="41148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 </a:t>
            </a:r>
            <a:r>
              <a:rPr lang="ko-KR" sz="1800">
                <a:latin typeface="맑은 고딕" charset="0"/>
                <a:ea typeface="맑은 고딕" charset="0"/>
              </a:rPr>
              <a:t>그리고 앞, 뒤, 좌, 우로 움직이는 애니메이션을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96790" y="408940"/>
            <a:ext cx="25946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53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6835" y="1441450"/>
            <a:ext cx="4015740" cy="986790"/>
          </a:xfrm>
          <a:prstGeom prst="roundRect"/>
          <a:solidFill>
            <a:srgbClr val="EDEDED"/>
          </a:solidFill>
        </p:spPr>
      </p:pic>
      <p:sp>
        <p:nvSpPr>
          <p:cNvPr id="1154" name="텍스트 상자 37"/>
          <p:cNvSpPr txBox="1">
            <a:spLocks/>
          </p:cNvSpPr>
          <p:nvPr/>
        </p:nvSpPr>
        <p:spPr>
          <a:xfrm rot="0">
            <a:off x="1353185" y="2488565"/>
            <a:ext cx="4009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여기서 블렌드 트리의 애니메이션을 혼합하기 위해 Motion을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5" name="그림 3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6835" y="3546475"/>
            <a:ext cx="4016375" cy="1857375"/>
          </a:xfrm>
          <a:prstGeom prst="roundRect"/>
          <a:solidFill>
            <a:srgbClr val="EDEDED"/>
          </a:solidFill>
        </p:spPr>
      </p:pic>
      <p:pic>
        <p:nvPicPr>
          <p:cNvPr id="1156" name="그림 4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4030" y="1435100"/>
            <a:ext cx="929640" cy="3112770"/>
          </a:xfrm>
          <a:prstGeom prst="roundRect"/>
          <a:solidFill>
            <a:srgbClr val="EDEDED"/>
          </a:solidFill>
        </p:spPr>
      </p:pic>
      <p:pic>
        <p:nvPicPr>
          <p:cNvPr id="1157" name="그림 4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01940" y="1437640"/>
            <a:ext cx="927100" cy="3110230"/>
          </a:xfrm>
          <a:prstGeom prst="roundRect"/>
          <a:solidFill>
            <a:srgbClr val="EDEDED"/>
          </a:solidFill>
        </p:spPr>
      </p:pic>
      <p:pic>
        <p:nvPicPr>
          <p:cNvPr id="1158" name="그림 4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73820" y="1439545"/>
            <a:ext cx="911225" cy="3100070"/>
          </a:xfrm>
          <a:prstGeom prst="roundRect"/>
          <a:solidFill>
            <a:srgbClr val="EDEDED"/>
          </a:solidFill>
        </p:spPr>
      </p:pic>
      <p:pic>
        <p:nvPicPr>
          <p:cNvPr id="1159" name="그림 4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32365" y="1438275"/>
            <a:ext cx="924560" cy="31095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2760" y="4893945"/>
            <a:ext cx="41725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유니티 프로젝트에 애니메이션 파일을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680585" y="408940"/>
            <a:ext cx="28352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6490" y="1359535"/>
            <a:ext cx="1958340" cy="1575435"/>
          </a:xfrm>
          <a:prstGeom prst="rect"/>
          <a:noFill/>
        </p:spPr>
      </p:pic>
      <p:pic>
        <p:nvPicPr>
          <p:cNvPr id="1161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6930" y="1359535"/>
            <a:ext cx="1960880" cy="1567180"/>
          </a:xfrm>
          <a:prstGeom prst="rect"/>
          <a:noFill/>
        </p:spPr>
      </p:pic>
      <p:pic>
        <p:nvPicPr>
          <p:cNvPr id="1162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4745" y="3056255"/>
            <a:ext cx="1950085" cy="1566545"/>
          </a:xfrm>
          <a:prstGeom prst="rect"/>
          <a:noFill/>
        </p:spPr>
      </p:pic>
      <p:pic>
        <p:nvPicPr>
          <p:cNvPr id="1163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3755" y="3051175"/>
            <a:ext cx="1964055" cy="1571625"/>
          </a:xfrm>
          <a:prstGeom prst="rect"/>
          <a:noFill/>
        </p:spPr>
      </p:pic>
      <p:sp>
        <p:nvSpPr>
          <p:cNvPr id="1164" name="텍스트 상자 10"/>
          <p:cNvSpPr txBox="1">
            <a:spLocks/>
          </p:cNvSpPr>
          <p:nvPr/>
        </p:nvSpPr>
        <p:spPr>
          <a:xfrm rot="0">
            <a:off x="1137285" y="4899025"/>
            <a:ext cx="41725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동작하는 애니메이션에는 In Place를 선택하고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365885"/>
            <a:ext cx="4165600" cy="2342515"/>
          </a:xfrm>
          <a:prstGeom prst="roundRect"/>
          <a:solidFill>
            <a:srgbClr val="EDEDED"/>
          </a:solidFill>
        </p:spPr>
      </p:pic>
      <p:pic>
        <p:nvPicPr>
          <p:cNvPr id="1166" name="그림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911600"/>
            <a:ext cx="791210" cy="829310"/>
          </a:xfrm>
          <a:prstGeom prst="roundRect"/>
          <a:solidFill>
            <a:srgbClr val="EDEDED"/>
          </a:solidFill>
        </p:spPr>
      </p:pic>
      <p:pic>
        <p:nvPicPr>
          <p:cNvPr id="1167" name="그림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42580" y="3915410"/>
            <a:ext cx="762635" cy="857885"/>
          </a:xfrm>
          <a:prstGeom prst="roundRect"/>
          <a:solidFill>
            <a:srgbClr val="EDEDED"/>
          </a:solidFill>
        </p:spPr>
      </p:pic>
      <p:pic>
        <p:nvPicPr>
          <p:cNvPr id="1168" name="그림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63355" y="3915410"/>
            <a:ext cx="791210" cy="848360"/>
          </a:xfrm>
          <a:prstGeom prst="roundRect"/>
          <a:solidFill>
            <a:srgbClr val="EDEDED"/>
          </a:solidFill>
        </p:spPr>
      </p:pic>
      <p:pic>
        <p:nvPicPr>
          <p:cNvPr id="1169" name="그림 2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22865" y="3924300"/>
            <a:ext cx="791210" cy="8388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4980" y="3945890"/>
            <a:ext cx="41325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블렌드 트리를 선택하고 Motion을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Pos X와 Pos Y 좌표값을 설정하고 Motion에 좌표에 알맞은 애니메이션이 동작할 애니메이션을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220470" y="505650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0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4915" y="1358265"/>
            <a:ext cx="1976120" cy="1718310"/>
          </a:xfrm>
          <a:prstGeom prst="rect"/>
          <a:noFill/>
        </p:spPr>
      </p:pic>
      <p:pic>
        <p:nvPicPr>
          <p:cNvPr id="1171" name="그림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170555"/>
            <a:ext cx="1973580" cy="1726565"/>
          </a:xfrm>
          <a:prstGeom prst="rect"/>
          <a:noFill/>
        </p:spPr>
      </p:pic>
      <p:pic>
        <p:nvPicPr>
          <p:cNvPr id="1172" name="그림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8995" y="1355090"/>
            <a:ext cx="1990090" cy="1721485"/>
          </a:xfrm>
          <a:prstGeom prst="rect"/>
          <a:noFill/>
        </p:spPr>
      </p:pic>
      <p:pic>
        <p:nvPicPr>
          <p:cNvPr id="1173" name="그림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5185" y="3166745"/>
            <a:ext cx="1985645" cy="1722120"/>
          </a:xfrm>
          <a:prstGeom prst="rect"/>
          <a:noFill/>
        </p:spPr>
      </p:pic>
      <p:pic>
        <p:nvPicPr>
          <p:cNvPr id="1174" name="그림 3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36660" y="1355090"/>
            <a:ext cx="2129155" cy="2327910"/>
          </a:xfrm>
          <a:prstGeom prst="rect"/>
          <a:noFill/>
        </p:spPr>
      </p:pic>
      <p:pic>
        <p:nvPicPr>
          <p:cNvPr id="1175" name="그림 4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376045"/>
            <a:ext cx="759460" cy="777875"/>
          </a:xfrm>
          <a:prstGeom prst="roundRect"/>
          <a:solidFill>
            <a:srgbClr val="EDEDED"/>
          </a:solidFill>
        </p:spPr>
      </p:pic>
      <p:pic>
        <p:nvPicPr>
          <p:cNvPr id="1176" name="그림 4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18425" y="1355090"/>
            <a:ext cx="753110" cy="790575"/>
          </a:xfrm>
          <a:prstGeom prst="roundRect"/>
          <a:solidFill>
            <a:srgbClr val="EDEDED"/>
          </a:solidFill>
        </p:spPr>
      </p:pic>
      <p:pic>
        <p:nvPicPr>
          <p:cNvPr id="1177" name="그림 4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2776220"/>
            <a:ext cx="755015" cy="765810"/>
          </a:xfrm>
          <a:prstGeom prst="roundRect"/>
          <a:solidFill>
            <a:srgbClr val="EDEDED"/>
          </a:solidFill>
        </p:spPr>
      </p:pic>
      <p:pic>
        <p:nvPicPr>
          <p:cNvPr id="1178" name="그림 4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14615" y="2784475"/>
            <a:ext cx="756920" cy="7658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9425" y="4145915"/>
            <a:ext cx="41948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Transition을 선택하고 Has Exit Time을 해제합니다.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Condition을 추가하고 Vertical에 Greater를 선택하고 0.1로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0685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220470" y="2687320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그러면 현재 블렌드 트리에서 파라미터의 값에 따라 각각의 애니메이션이 혼합되도록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9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8565" y="1361440"/>
            <a:ext cx="4152265" cy="1241425"/>
          </a:xfrm>
          <a:prstGeom prst="roundRect"/>
          <a:solidFill>
            <a:srgbClr val="EDEDED"/>
          </a:solidFill>
        </p:spPr>
      </p:pic>
      <p:pic>
        <p:nvPicPr>
          <p:cNvPr id="1180" name="그림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3782695"/>
            <a:ext cx="4140835" cy="1238885"/>
          </a:xfrm>
          <a:prstGeom prst="roundRect"/>
          <a:solidFill>
            <a:srgbClr val="EDEDED"/>
          </a:solidFill>
        </p:spPr>
      </p:pic>
      <p:sp>
        <p:nvSpPr>
          <p:cNvPr id="1181" name="텍스트 상자 50"/>
          <p:cNvSpPr txBox="1">
            <a:spLocks/>
          </p:cNvSpPr>
          <p:nvPr/>
        </p:nvSpPr>
        <p:spPr>
          <a:xfrm rot="0">
            <a:off x="1217295" y="517842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Base Layer에서 Idle 애니메이션을 선택하고 Make Transition을 Blend Tree에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362075"/>
            <a:ext cx="4201160" cy="26866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