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127" r:id="rId12"/>
  </p:sldMasterIdLst>
  <p:notesMasterIdLst>
    <p:notesMasterId r:id="rId14"/>
  </p:notesMasterIdLst>
  <p:sldIdLst>
    <p:sldId id="287" r:id="rId16"/>
    <p:sldId id="315" r:id="rId17"/>
    <p:sldId id="316" r:id="rId19"/>
    <p:sldId id="327" r:id="rId21"/>
    <p:sldId id="294" r:id="rId23"/>
    <p:sldId id="299" r:id="rId25"/>
    <p:sldId id="318" r:id="rId27"/>
    <p:sldId id="310" r:id="rId29"/>
    <p:sldId id="319" r:id="rId31"/>
    <p:sldId id="320" r:id="rId33"/>
    <p:sldId id="321" r:id="rId35"/>
    <p:sldId id="308" r:id="rId36"/>
    <p:sldId id="323" r:id="rId37"/>
    <p:sldId id="324" r:id="rId38"/>
    <p:sldId id="326" r:id="rId39"/>
    <p:sldId id="313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1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5" Type="http://schemas.openxmlformats.org/officeDocument/2006/relationships/slide" Target="slides/slide6.xml"></Relationship><Relationship Id="rId27" Type="http://schemas.openxmlformats.org/officeDocument/2006/relationships/slide" Target="slides/slide7.xml"></Relationship><Relationship Id="rId29" Type="http://schemas.openxmlformats.org/officeDocument/2006/relationships/slide" Target="slides/slide8.xml"></Relationship><Relationship Id="rId31" Type="http://schemas.openxmlformats.org/officeDocument/2006/relationships/slide" Target="slides/slide9.xml"></Relationship><Relationship Id="rId33" Type="http://schemas.openxmlformats.org/officeDocument/2006/relationships/slide" Target="slides/slide10.xml"></Relationship><Relationship Id="rId35" Type="http://schemas.openxmlformats.org/officeDocument/2006/relationships/slide" Target="slides/slide11.xml"></Relationship><Relationship Id="rId36" Type="http://schemas.openxmlformats.org/officeDocument/2006/relationships/slide" Target="slides/slide12.xml"></Relationship><Relationship Id="rId37" Type="http://schemas.openxmlformats.org/officeDocument/2006/relationships/slide" Target="slides/slide13.xml"></Relationship><Relationship Id="rId38" Type="http://schemas.openxmlformats.org/officeDocument/2006/relationships/slide" Target="slides/slide14.xml"></Relationship><Relationship Id="rId39" Type="http://schemas.openxmlformats.org/officeDocument/2006/relationships/slide" Target="slides/slide15.xml"></Relationship><Relationship Id="rId41" Type="http://schemas.openxmlformats.org/officeDocument/2006/relationships/slide" Target="slides/slide16.xml"></Relationship><Relationship Id="rId48" Type="http://schemas.openxmlformats.org/officeDocument/2006/relationships/viewProps" Target="viewProps.xml"></Relationship><Relationship Id="rId49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6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785" r:id="rId1"/>
    <p:sldLayoutId id="2147485786" r:id="rId2"/>
    <p:sldLayoutId id="2147485787" r:id="rId3"/>
    <p:sldLayoutId id="2147485788" r:id="rId4"/>
    <p:sldLayoutId id="2147485789" r:id="rId5"/>
    <p:sldLayoutId id="2147485790" r:id="rId6"/>
    <p:sldLayoutId id="2147485791" r:id="rId7"/>
    <p:sldLayoutId id="2147485792" r:id="rId8"/>
    <p:sldLayoutId id="2147485793" r:id="rId9"/>
    <p:sldLayoutId id="2147485794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7" Type="http://schemas.openxmlformats.org/officeDocument/2006/relationships/notesSlide" Target="../notesSlides/notesSlide1.xml"></Relationship><Relationship Id="rId31" Type="http://schemas.openxmlformats.org/officeDocument/2006/relationships/image" Target="../media/fImage687529341.png"></Relationship><Relationship Id="rId32" Type="http://schemas.openxmlformats.org/officeDocument/2006/relationships/image" Target="../media/fImage53672948467.png"></Relationship><Relationship Id="rId33" Type="http://schemas.openxmlformats.org/officeDocument/2006/relationships/image" Target="../media/fImage22421721541.png"></Relationship><Relationship Id="rId34" Type="http://schemas.openxmlformats.org/officeDocument/2006/relationships/image" Target="../media/fImage114852986334.png"></Relationship><Relationship Id="rId35" Type="http://schemas.openxmlformats.org/officeDocument/2006/relationships/image" Target="../media/fImage68752996500.png"></Relationship><Relationship Id="rId36" Type="http://schemas.openxmlformats.org/officeDocument/2006/relationships/image" Target="../media/fImage57863009169.png"></Relationship><Relationship Id="rId37" Type="http://schemas.openxmlformats.org/officeDocument/2006/relationships/image" Target="../media/fImage135493025724.png"></Relationship><Relationship Id="rId38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24803535741.png"></Relationship><Relationship Id="rId4" Type="http://schemas.openxmlformats.org/officeDocument/2006/relationships/image" Target="../media/fImage171842708467.png"></Relationship><Relationship Id="rId5" Type="http://schemas.openxmlformats.org/officeDocument/2006/relationships/notesSlide" Target="../notesSlides/notesSlide10.xml"></Relationship><Relationship Id="rId6" Type="http://schemas.openxmlformats.org/officeDocument/2006/relationships/image" Target="../media/fImage113983019169.png"></Relationship><Relationship Id="rId7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6" Type="http://schemas.openxmlformats.org/officeDocument/2006/relationships/notesSlide" Target="../notesSlides/notesSlide11.xml"></Relationship><Relationship Id="rId7" Type="http://schemas.openxmlformats.org/officeDocument/2006/relationships/image" Target="../media/fImage114124286962.png"></Relationship><Relationship Id="rId8" Type="http://schemas.openxmlformats.org/officeDocument/2006/relationships/image" Target="../media/fImage114104424464.png"></Relationship><Relationship Id="rId9" Type="http://schemas.openxmlformats.org/officeDocument/2006/relationships/image" Target="../media/fImage116814445705.png"></Relationship><Relationship Id="rId10" Type="http://schemas.openxmlformats.org/officeDocument/2006/relationships/image" Target="../media/fImage1080129041.png"></Relationship><Relationship Id="rId11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3" Type="http://schemas.openxmlformats.org/officeDocument/2006/relationships/image" Target="../media/fImage2270692959358.png"></Relationship><Relationship Id="rId4" Type="http://schemas.openxmlformats.org/officeDocument/2006/relationships/notesSlide" Target="../notesSlides/notesSlide12.xml"></Relationship><Relationship Id="rId6" Type="http://schemas.openxmlformats.org/officeDocument/2006/relationships/image" Target="../media/fImage292962919169.png"></Relationship><Relationship Id="rId7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4" Type="http://schemas.openxmlformats.org/officeDocument/2006/relationships/notesSlide" Target="../notesSlides/notesSlide13.xml"></Relationship><Relationship Id="rId5" Type="http://schemas.openxmlformats.org/officeDocument/2006/relationships/image" Target="../media/fImage172872858467.png"></Relationship><Relationship Id="rId6" Type="http://schemas.openxmlformats.org/officeDocument/2006/relationships/image" Target="../media/fImage173832866334.png"></Relationship><Relationship Id="rId7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6" Type="http://schemas.openxmlformats.org/officeDocument/2006/relationships/notesSlide" Target="../notesSlides/notesSlide14.xml"></Relationship><Relationship Id="rId7" Type="http://schemas.openxmlformats.org/officeDocument/2006/relationships/image" Target="../media/fImage104272846500.png"></Relationship><Relationship Id="rId8" Type="http://schemas.openxmlformats.org/officeDocument/2006/relationships/image" Target="../media/fImage105942879169.png"></Relationship><Relationship Id="rId9" Type="http://schemas.openxmlformats.org/officeDocument/2006/relationships/image" Target="../media/fImage162692895724.png"></Relationship><Relationship Id="rId10" Type="http://schemas.openxmlformats.org/officeDocument/2006/relationships/slideLayout" Target="../slideLayouts/slideLayout5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fImage483573346962.png"></Relationship><Relationship Id="rId3" Type="http://schemas.openxmlformats.org/officeDocument/2006/relationships/image" Target="../media/fImage120253689169.png"></Relationship><Relationship Id="rId4" Type="http://schemas.openxmlformats.org/officeDocument/2006/relationships/image" Target="../media/fImage116923695724.png"></Relationship><Relationship Id="rId5" Type="http://schemas.openxmlformats.org/officeDocument/2006/relationships/image" Target="../media/fImage1156833701478.png"></Relationship><Relationship Id="rId6" Type="http://schemas.openxmlformats.org/officeDocument/2006/relationships/image" Target="../media/fImage483083719358.png"></Relationship><Relationship Id="rId7" Type="http://schemas.openxmlformats.org/officeDocument/2006/relationships/image" Target="../media/fImage2242172146334.png"></Relationship><Relationship Id="rId8" Type="http://schemas.openxmlformats.org/officeDocument/2006/relationships/notesSlide" Target="../notesSlides/notesSlide15.xml"></Relationship><Relationship Id="rId9" Type="http://schemas.openxmlformats.org/officeDocument/2006/relationships/slideLayout" Target="../slideLayouts/slideLayout5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fImage358712941478.png"></Relationship><Relationship Id="rId4" Type="http://schemas.openxmlformats.org/officeDocument/2006/relationships/notesSlide" Target="../notesSlides/notesSlide16.xml"></Relationship><Relationship Id="rId5" Type="http://schemas.openxmlformats.org/officeDocument/2006/relationships/image" Target="../media/fImage211388841.png"></Relationship><Relationship Id="rId6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6" Type="http://schemas.openxmlformats.org/officeDocument/2006/relationships/notesSlide" Target="../notesSlides/notesSlide2.xml"></Relationship><Relationship Id="rId9" Type="http://schemas.openxmlformats.org/officeDocument/2006/relationships/image" Target="../media/fImage22421721541.png"></Relationship><Relationship Id="rId10" Type="http://schemas.openxmlformats.org/officeDocument/2006/relationships/image" Target="../media/fImage50303243281.png"></Relationship><Relationship Id="rId11" Type="http://schemas.openxmlformats.org/officeDocument/2006/relationships/image" Target="../media/fImage58173061478.png"></Relationship><Relationship Id="rId12" Type="http://schemas.openxmlformats.org/officeDocument/2006/relationships/image" Target="../media/fImage136363089358.png"></Relationship><Relationship Id="rId13" Type="http://schemas.openxmlformats.org/officeDocument/2006/relationships/image" Target="../media/fImage69283246962.png"></Relationship><Relationship Id="rId14" Type="http://schemas.openxmlformats.org/officeDocument/2006/relationships/image" Target="../media/fImage57863254464.png"></Relationship><Relationship Id="rId15" Type="http://schemas.openxmlformats.org/officeDocument/2006/relationships/image" Target="../media/fImage64153265705.png"></Relationship><Relationship Id="rId16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7" Type="http://schemas.openxmlformats.org/officeDocument/2006/relationships/notesSlide" Target="../notesSlides/notesSlide3.xml"></Relationship><Relationship Id="rId9" Type="http://schemas.openxmlformats.org/officeDocument/2006/relationships/image" Target="../media/fImage828938141.png"></Relationship><Relationship Id="rId10" Type="http://schemas.openxmlformats.org/officeDocument/2006/relationships/image" Target="../media/fImage25863848467.png"></Relationship><Relationship Id="rId11" Type="http://schemas.openxmlformats.org/officeDocument/2006/relationships/image" Target="../media/fImage2242173826334.png"></Relationship><Relationship Id="rId12" Type="http://schemas.openxmlformats.org/officeDocument/2006/relationships/image" Target="../media/fImage139043278145.png"></Relationship><Relationship Id="rId13" Type="http://schemas.openxmlformats.org/officeDocument/2006/relationships/image" Target="../media/fImage50303243281.png"></Relationship><Relationship Id="rId14" Type="http://schemas.openxmlformats.org/officeDocument/2006/relationships/image" Target="../media/fImage64153323281.png"></Relationship><Relationship Id="rId15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8" Type="http://schemas.openxmlformats.org/officeDocument/2006/relationships/notesSlide" Target="../notesSlides/notesSlide4.xml"></Relationship><Relationship Id="rId9" Type="http://schemas.openxmlformats.org/officeDocument/2006/relationships/image" Target="../media/fImage438813186827.png"></Relationship><Relationship Id="rId10" Type="http://schemas.openxmlformats.org/officeDocument/2006/relationships/image" Target="../media/fImage85063369961.png"></Relationship><Relationship Id="rId11" Type="http://schemas.openxmlformats.org/officeDocument/2006/relationships/image" Target="../media/fImage7515337491.png"></Relationship><Relationship Id="rId12" Type="http://schemas.openxmlformats.org/officeDocument/2006/relationships/image" Target="../media/fImage107663392995.png"></Relationship><Relationship Id="rId13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7" Type="http://schemas.openxmlformats.org/officeDocument/2006/relationships/notesSlide" Target="../notesSlides/notesSlide5.xml"></Relationship><Relationship Id="rId17" Type="http://schemas.openxmlformats.org/officeDocument/2006/relationships/image" Target="../media/fImage22421721541.png"></Relationship><Relationship Id="rId18" Type="http://schemas.openxmlformats.org/officeDocument/2006/relationships/image" Target="../media/fImage233263421942.png"></Relationship><Relationship Id="rId19" Type="http://schemas.openxmlformats.org/officeDocument/2006/relationships/image" Target="../media/fImage371583454827.png"></Relationship><Relationship Id="rId20" Type="http://schemas.openxmlformats.org/officeDocument/2006/relationships/image" Target="../media/fImage34013475436.png"></Relationship><Relationship Id="rId21" Type="http://schemas.openxmlformats.org/officeDocument/2006/relationships/image" Target="../media/fImage87753492391.png"></Relationship><Relationship Id="rId22" Type="http://schemas.openxmlformats.org/officeDocument/2006/relationships/image" Target="../media/fImage69173504604.png"></Relationship><Relationship Id="rId23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5" Type="http://schemas.openxmlformats.org/officeDocument/2006/relationships/notesSlide" Target="../notesSlides/notesSlide6.xml"></Relationship><Relationship Id="rId20" Type="http://schemas.openxmlformats.org/officeDocument/2006/relationships/image" Target="../media/fImage2321137641.png"></Relationship><Relationship Id="rId21" Type="http://schemas.openxmlformats.org/officeDocument/2006/relationships/image" Target="../media/fImage96493778467.png"></Relationship><Relationship Id="rId22" Type="http://schemas.openxmlformats.org/officeDocument/2006/relationships/image" Target="../media/fImage229433796334.png"></Relationship><Relationship Id="rId23" Type="http://schemas.openxmlformats.org/officeDocument/2006/relationships/image" Target="../media/fImage96863806500.png"></Relationship><Relationship Id="rId24" Type="http://schemas.openxmlformats.org/officeDocument/2006/relationships/image" Target="../media/fImage22421721541.png"></Relationship><Relationship Id="rId25" Type="http://schemas.openxmlformats.org/officeDocument/2006/relationships/image" Target="../media/fImage229563839169.png"></Relationship><Relationship Id="rId26" Type="http://schemas.openxmlformats.org/officeDocument/2006/relationships/image" Target="../media/fImage96703845724.png"></Relationship><Relationship Id="rId27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8" Type="http://schemas.openxmlformats.org/officeDocument/2006/relationships/notesSlide" Target="../notesSlides/notesSlide7.xml"></Relationship><Relationship Id="rId15" Type="http://schemas.openxmlformats.org/officeDocument/2006/relationships/image" Target="../media/fImage229563871478.png"></Relationship><Relationship Id="rId16" Type="http://schemas.openxmlformats.org/officeDocument/2006/relationships/image" Target="../media/fImage96783909358.png"></Relationship><Relationship Id="rId17" Type="http://schemas.openxmlformats.org/officeDocument/2006/relationships/image" Target="../media/fImage22421721541.png"></Relationship><Relationship Id="rId18" Type="http://schemas.openxmlformats.org/officeDocument/2006/relationships/image" Target="../media/fImage96793926962.png"></Relationship><Relationship Id="rId19" Type="http://schemas.openxmlformats.org/officeDocument/2006/relationships/image" Target="../media/fImage229293934464.png"></Relationship><Relationship Id="rId20" Type="http://schemas.openxmlformats.org/officeDocument/2006/relationships/image" Target="../media/fImage141733955705.png"></Relationship><Relationship Id="rId21" Type="http://schemas.openxmlformats.org/officeDocument/2006/relationships/image" Target="../media/fImage111763968145.png"></Relationship><Relationship Id="rId22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7" Type="http://schemas.openxmlformats.org/officeDocument/2006/relationships/notesSlide" Target="../notesSlides/notesSlide8.xml"></Relationship><Relationship Id="rId19" Type="http://schemas.openxmlformats.org/officeDocument/2006/relationships/image" Target="../media/fImage69173504604.png"></Relationship><Relationship Id="rId20" Type="http://schemas.openxmlformats.org/officeDocument/2006/relationships/image" Target="../media/fImage107334023281.png"></Relationship><Relationship Id="rId21" Type="http://schemas.openxmlformats.org/officeDocument/2006/relationships/image" Target="../media/fImage22421721541.png"></Relationship><Relationship Id="rId22" Type="http://schemas.openxmlformats.org/officeDocument/2006/relationships/image" Target="../media/fImage102054036827.png"></Relationship><Relationship Id="rId23" Type="http://schemas.openxmlformats.org/officeDocument/2006/relationships/image" Target="../media/fImage86244049961.png"></Relationship><Relationship Id="rId24" Type="http://schemas.openxmlformats.org/officeDocument/2006/relationships/image" Target="../media/fImage11599409491.png"></Relationship><Relationship Id="rId25" Type="http://schemas.openxmlformats.org/officeDocument/2006/relationships/image" Target="../media/fImage107604102995.png"></Relationship><Relationship Id="rId26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9" Type="http://schemas.openxmlformats.org/officeDocument/2006/relationships/notesSlide" Target="../notesSlides/notesSlide9.xml"></Relationship><Relationship Id="rId11" Type="http://schemas.openxmlformats.org/officeDocument/2006/relationships/image" Target="../media/fImage69173504604.png"></Relationship><Relationship Id="rId12" Type="http://schemas.openxmlformats.org/officeDocument/2006/relationships/image" Target="../media/fImage985628941.png"></Relationship><Relationship Id="rId13" Type="http://schemas.openxmlformats.org/officeDocument/2006/relationships/image" Target="../media/fImage22421721541.png"></Relationship><Relationship Id="rId14" Type="http://schemas.openxmlformats.org/officeDocument/2006/relationships/image" Target="../media/fImage174022958467.png"></Relationship><Relationship Id="rId15" Type="http://schemas.openxmlformats.org/officeDocument/2006/relationships/image" Target="../media/fImage120532966334.png"></Relationship><Relationship Id="rId16" Type="http://schemas.openxmlformats.org/officeDocument/2006/relationships/image" Target="../media/fImage229433796334.png"></Relationship><Relationship Id="rId17" Type="http://schemas.openxmlformats.org/officeDocument/2006/relationships/image" Target="../media/fImage98562996500.png"></Relationship><Relationship Id="rId18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24375" y="328930"/>
            <a:ext cx="31559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첫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24" name="텍스트 상자 56"/>
          <p:cNvSpPr txBox="1">
            <a:spLocks/>
          </p:cNvSpPr>
          <p:nvPr/>
        </p:nvSpPr>
        <p:spPr>
          <a:xfrm rot="0">
            <a:off x="1231900" y="2544445"/>
            <a:ext cx="412750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번째로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Project 폴더에 있는 </a:t>
            </a:r>
            <a:r>
              <a:rPr lang="ko-KR" sz="1800">
                <a:latin typeface="맑은 고딕" charset="0"/>
                <a:ea typeface="맑은 고딕" charset="0"/>
              </a:rPr>
              <a:t>Model</a:t>
            </a:r>
            <a:r>
              <a:rPr lang="ko-KR" sz="1800">
                <a:latin typeface="맑은 고딕" charset="0"/>
                <a:ea typeface="맑은 고딕" charset="0"/>
              </a:rPr>
              <a:t> 폴더에 Road 모델을 월드 </a:t>
            </a:r>
            <a:r>
              <a:rPr lang="ko-KR"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배치한 </a:t>
            </a:r>
            <a:r>
              <a:rPr lang="ko-KR" sz="1800">
                <a:latin typeface="맑은 고딕" charset="0"/>
                <a:ea typeface="맑은 고딕" charset="0"/>
              </a:rPr>
              <a:t>다음 Right Road라는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7" name="텍스트 상자 14"/>
          <p:cNvSpPr txBox="1">
            <a:spLocks/>
          </p:cNvSpPr>
          <p:nvPr/>
        </p:nvSpPr>
        <p:spPr>
          <a:xfrm rot="0">
            <a:off x="6834505" y="2409825"/>
            <a:ext cx="4140835" cy="12319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폴더에 있는 Model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Road 모델을 월드 공간에 </a:t>
            </a:r>
            <a:r>
              <a:rPr lang="ko-KR" sz="1800">
                <a:latin typeface="맑은 고딕" charset="0"/>
                <a:ea typeface="맑은 고딕" charset="0"/>
              </a:rPr>
              <a:t>배치한</a:t>
            </a:r>
            <a:r>
              <a:rPr lang="ko-KR" sz="1800">
                <a:latin typeface="맑은 고딕" charset="0"/>
                <a:ea typeface="맑은 고딕" charset="0"/>
              </a:rPr>
              <a:t> 다음 Left Road라는 이름으로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42" name="텍스트 상자 19"/>
          <p:cNvSpPr txBox="1">
            <a:spLocks/>
          </p:cNvSpPr>
          <p:nvPr/>
        </p:nvSpPr>
        <p:spPr>
          <a:xfrm>
            <a:off x="6828155" y="5427345"/>
            <a:ext cx="414718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Left Ground 오브젝트의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크기</a:t>
            </a:r>
            <a:r>
              <a:rPr lang="ko-KR" sz="1800">
                <a:latin typeface="맑은 고딕" charset="0"/>
                <a:ea typeface="맑은 고딕" charset="0"/>
              </a:rPr>
              <a:t>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43" name="그림 1"/>
          <p:cNvPicPr>
            <a:picLocks noChangeAspect="1"/>
          </p:cNvPicPr>
          <p:nvPr/>
        </p:nvPicPr>
        <p:blipFill rotWithShape="1"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911475" y="1433830"/>
            <a:ext cx="2451100" cy="1021715"/>
          </a:xfrm>
          <a:prstGeom prst="roundRect"/>
          <a:solidFill>
            <a:srgbClr val="EDEDED"/>
          </a:solidFill>
        </p:spPr>
      </p:pic>
      <p:pic>
        <p:nvPicPr>
          <p:cNvPr id="1144" name="그림 4"/>
          <p:cNvPicPr>
            <a:picLocks noChangeAspect="1"/>
          </p:cNvPicPr>
          <p:nvPr/>
        </p:nvPicPr>
        <p:blipFill rotWithShape="1"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38275"/>
            <a:ext cx="1516380" cy="1012190"/>
          </a:xfrm>
          <a:prstGeom prst="roundRect"/>
          <a:solidFill>
            <a:srgbClr val="EDEDED"/>
          </a:solidFill>
        </p:spPr>
      </p:pic>
      <p:pic>
        <p:nvPicPr>
          <p:cNvPr id="1145" name="그림 7"/>
          <p:cNvPicPr>
            <a:picLocks noChangeAspect="1"/>
          </p:cNvPicPr>
          <p:nvPr/>
        </p:nvPicPr>
        <p:blipFill rotWithShape="1">
          <a:blip r:embed="rId3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480945" y="1765935"/>
            <a:ext cx="626110" cy="352425"/>
          </a:xfrm>
          <a:prstGeom prst="rect"/>
          <a:noFill/>
        </p:spPr>
      </p:pic>
      <p:sp>
        <p:nvSpPr>
          <p:cNvPr id="1146" name="텍스트 상자 8"/>
          <p:cNvSpPr txBox="1">
            <a:spLocks/>
          </p:cNvSpPr>
          <p:nvPr/>
        </p:nvSpPr>
        <p:spPr>
          <a:xfrm rot="0">
            <a:off x="1243330" y="5501640"/>
            <a:ext cx="412750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lang="ko-KR" sz="1800">
                <a:latin typeface="맑은 고딕" charset="0"/>
                <a:ea typeface="맑은 고딕" charset="0"/>
              </a:rPr>
              <a:t> 이제 </a:t>
            </a:r>
            <a:r>
              <a:rPr lang="ko-KR" sz="1800">
                <a:latin typeface="맑은 고딕" charset="0"/>
                <a:ea typeface="맑은 고딕" charset="0"/>
              </a:rPr>
              <a:t>Main Camera 오브젝트의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회전 값을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47" name="그림 10"/>
          <p:cNvPicPr>
            <a:picLocks noChangeAspect="1"/>
          </p:cNvPicPr>
          <p:nvPr/>
        </p:nvPicPr>
        <p:blipFill rotWithShape="1"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3902075"/>
            <a:ext cx="4117975" cy="1534160"/>
          </a:xfrm>
          <a:prstGeom prst="roundRect"/>
          <a:solidFill>
            <a:srgbClr val="EDEDED"/>
          </a:solidFill>
        </p:spPr>
      </p:pic>
      <p:pic>
        <p:nvPicPr>
          <p:cNvPr id="1148" name="그림 13" descr="C:/Users/Admin1/AppData/Roaming/PolarisOffice/ETemp/26084_16904392/fImage68752996500.png"/>
          <p:cNvPicPr>
            <a:picLocks noChangeAspect="1"/>
          </p:cNvPicPr>
          <p:nvPr/>
        </p:nvPicPr>
        <p:blipFill rotWithShape="1">
          <a:blip r:embed="rId3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504555" y="1421130"/>
            <a:ext cx="2451735" cy="896620"/>
          </a:xfrm>
          <a:prstGeom prst="roundRect"/>
          <a:solidFill>
            <a:srgbClr val="EDEDED"/>
          </a:solidFill>
        </p:spPr>
      </p:pic>
      <p:pic>
        <p:nvPicPr>
          <p:cNvPr id="1149" name="그림 14" descr="C:/Users/Admin1/AppData/Roaming/PolarisOffice/ETemp/26084_16904392/fImage57863009169.png"/>
          <p:cNvPicPr>
            <a:picLocks noChangeAspect="1"/>
          </p:cNvPicPr>
          <p:nvPr/>
        </p:nvPicPr>
        <p:blipFill rotWithShape="1">
          <a:blip r:embed="rId3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1170" y="1430020"/>
            <a:ext cx="1518285" cy="895985"/>
          </a:xfrm>
          <a:prstGeom prst="roundRect"/>
          <a:solidFill>
            <a:srgbClr val="EDEDED"/>
          </a:solidFill>
        </p:spPr>
      </p:pic>
      <p:pic>
        <p:nvPicPr>
          <p:cNvPr id="1150" name="그림 17" descr="C:/Users/Admin1/AppData/Roaming/PolarisOffice/ETemp/26084_16904392/fImage22421721541.png"/>
          <p:cNvPicPr>
            <a:picLocks noChangeAspect="1"/>
          </p:cNvPicPr>
          <p:nvPr/>
        </p:nvPicPr>
        <p:blipFill rotWithShape="1">
          <a:blip r:embed="rId3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108950" y="1699260"/>
            <a:ext cx="626745" cy="353060"/>
          </a:xfrm>
          <a:prstGeom prst="rect"/>
          <a:noFill/>
        </p:spPr>
      </p:pic>
      <p:pic>
        <p:nvPicPr>
          <p:cNvPr id="1151" name="그림 18" descr="C:/Users/Admin1/AppData/Roaming/PolarisOffice/ETemp/26084_16904392/fImage135493025724.png"/>
          <p:cNvPicPr>
            <a:picLocks noChangeAspect="1"/>
          </p:cNvPicPr>
          <p:nvPr/>
        </p:nvPicPr>
        <p:blipFill rotWithShape="1">
          <a:blip r:embed="rId3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3550" y="3738245"/>
            <a:ext cx="4144645" cy="15855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110990" y="327660"/>
            <a:ext cx="39871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54" name="Rect 0"/>
          <p:cNvSpPr txBox="1">
            <a:spLocks/>
          </p:cNvSpPr>
          <p:nvPr/>
        </p:nvSpPr>
        <p:spPr>
          <a:xfrm rot="0">
            <a:off x="6822440" y="5309235"/>
            <a:ext cx="4135755" cy="89281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라이트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프로브 그룹의 경우 영역 근처에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있는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Mesh Renderer의 값을 보간한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다음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빛을 적용시킵니다.					</a:t>
            </a:r>
            <a:endParaRPr lang="ko-KR" altLang="en-US" sz="1800" i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58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2799080"/>
            <a:ext cx="4126865" cy="2258060"/>
          </a:xfrm>
          <a:prstGeom prst="roundRect"/>
          <a:solidFill>
            <a:srgbClr val="EDEDED"/>
          </a:solidFill>
        </p:spPr>
      </p:pic>
      <p:sp>
        <p:nvSpPr>
          <p:cNvPr id="1059" name="텍스트 상자 1"/>
          <p:cNvSpPr txBox="1">
            <a:spLocks/>
          </p:cNvSpPr>
          <p:nvPr/>
        </p:nvSpPr>
        <p:spPr>
          <a:xfrm rot="0">
            <a:off x="6826250" y="1447165"/>
            <a:ext cx="4131310" cy="118935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라이트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프로브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그룹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은 동적으로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움직이는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오브젝트의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빛 연산을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사전에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배치한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빛의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정보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값을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저장하여 해당 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위치에서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계산하는 방법입니다.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	</a:t>
            </a:r>
            <a:endParaRPr lang="ko-KR" altLang="en-US" sz="1800" i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61" name="그림 3" descr="C:/Users/Admin1/AppData/Roaming/PolarisOffice/ETemp/18264_16703120/fImage171842708467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38275"/>
            <a:ext cx="2723515" cy="3937000"/>
          </a:xfrm>
          <a:prstGeom prst="roundRect"/>
          <a:solidFill>
            <a:srgbClr val="EDEDED"/>
          </a:solidFill>
        </p:spPr>
      </p:pic>
      <p:sp>
        <p:nvSpPr>
          <p:cNvPr id="1062" name="텍스트 상자 7"/>
          <p:cNvSpPr txBox="1">
            <a:spLocks/>
          </p:cNvSpPr>
          <p:nvPr/>
        </p:nvSpPr>
        <p:spPr>
          <a:xfrm rot="0">
            <a:off x="1249045" y="5567045"/>
            <a:ext cx="412686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Light에서 Light Probe </a:t>
            </a:r>
            <a:r>
              <a:rPr lang="ko-KR" sz="1800">
                <a:latin typeface="맑은 고딕" charset="0"/>
                <a:ea typeface="맑은 고딕" charset="0"/>
              </a:rPr>
              <a:t>Group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63" name="그림 18" descr="C:/Users/Admin1/AppData/Roaming/PolarisOffice/ETemp/18264_16703120/fImage113983019169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00195" y="2477135"/>
            <a:ext cx="1283970" cy="18389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110990" y="327660"/>
            <a:ext cx="39871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열한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65" name="텍스트 상자 18"/>
          <p:cNvSpPr txBox="1">
            <a:spLocks/>
          </p:cNvSpPr>
          <p:nvPr/>
        </p:nvSpPr>
        <p:spPr>
          <a:xfrm rot="0">
            <a:off x="1240155" y="3078480"/>
            <a:ext cx="415290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32.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Light Probe Group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</a:t>
            </a:r>
            <a:r>
              <a:rPr lang="ko-KR" sz="1800">
                <a:latin typeface="맑은 고딕" charset="0"/>
                <a:ea typeface="맑은 고딕" charset="0"/>
              </a:rPr>
              <a:t>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66" name="그림 65" descr="C:/Users/Admin1/AppData/Roaming/PolarisOffice/ETemp/26084_16904392/fImage114124286962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3867785"/>
            <a:ext cx="4144010" cy="1370330"/>
          </a:xfrm>
          <a:prstGeom prst="roundRect"/>
          <a:solidFill>
            <a:srgbClr val="EDEDED"/>
          </a:solidFill>
        </p:spPr>
      </p:pic>
      <p:sp>
        <p:nvSpPr>
          <p:cNvPr id="1067" name="텍스트 상자 82"/>
          <p:cNvSpPr txBox="1">
            <a:spLocks/>
          </p:cNvSpPr>
          <p:nvPr/>
        </p:nvSpPr>
        <p:spPr>
          <a:xfrm rot="0">
            <a:off x="1240790" y="5278120"/>
            <a:ext cx="414655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33.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Light Probe Group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선택하고 Edit Light </a:t>
            </a:r>
            <a:r>
              <a:rPr lang="ko-KR" sz="1800">
                <a:latin typeface="맑은 고딕" charset="0"/>
                <a:ea typeface="맑은 고딕" charset="0"/>
              </a:rPr>
              <a:t>Probes를</a:t>
            </a:r>
            <a:r>
              <a:rPr lang="ko-KR" sz="1800">
                <a:latin typeface="맑은 고딕" charset="0"/>
                <a:ea typeface="맑은 고딕" charset="0"/>
              </a:rPr>
              <a:t>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68" name="그림 8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45260"/>
            <a:ext cx="4143375" cy="1432560"/>
          </a:xfrm>
          <a:prstGeom prst="roundRect"/>
          <a:solidFill>
            <a:srgbClr val="EDEDED"/>
          </a:solidFill>
        </p:spPr>
      </p:pic>
      <p:sp>
        <p:nvSpPr>
          <p:cNvPr id="1069" name="텍스트 상자 86"/>
          <p:cNvSpPr txBox="1">
            <a:spLocks/>
          </p:cNvSpPr>
          <p:nvPr/>
        </p:nvSpPr>
        <p:spPr>
          <a:xfrm rot="0">
            <a:off x="6833870" y="2952115"/>
            <a:ext cx="4132580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34.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Light Probe Group </a:t>
            </a:r>
            <a:r>
              <a:rPr lang="ko-KR" sz="1800">
                <a:latin typeface="맑은 고딕" charset="0"/>
                <a:ea typeface="맑은 고딕" charset="0"/>
              </a:rPr>
              <a:t>컴포넌트의</a:t>
            </a:r>
            <a:r>
              <a:rPr lang="ko-KR" sz="1800">
                <a:latin typeface="맑은 고딕" charset="0"/>
                <a:ea typeface="맑은 고딕" charset="0"/>
              </a:rPr>
              <a:t> Select All을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70" name="그림 87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2600" y="3764280"/>
            <a:ext cx="4142105" cy="1464945"/>
          </a:xfrm>
          <a:prstGeom prst="roundRect"/>
          <a:solidFill>
            <a:srgbClr val="EDEDED"/>
          </a:solidFill>
        </p:spPr>
      </p:pic>
      <p:sp>
        <p:nvSpPr>
          <p:cNvPr id="1071" name="텍스트 상자 90"/>
          <p:cNvSpPr txBox="1">
            <a:spLocks/>
          </p:cNvSpPr>
          <p:nvPr/>
        </p:nvSpPr>
        <p:spPr>
          <a:xfrm>
            <a:off x="6837045" y="5280025"/>
            <a:ext cx="41471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35.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Duplicate Selected를 </a:t>
            </a:r>
            <a:r>
              <a:rPr lang="ko-KR" sz="1800">
                <a:latin typeface="맑은 고딕" charset="0"/>
                <a:ea typeface="맑은 고딕" charset="0"/>
              </a:rPr>
              <a:t>선택하고</a:t>
            </a:r>
            <a:r>
              <a:rPr lang="ko-KR" sz="1800">
                <a:latin typeface="맑은 고딕" charset="0"/>
                <a:ea typeface="맑은 고딕" charset="0"/>
              </a:rPr>
              <a:t> Selected Probe Position X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72" name="그림 21" descr="C:/Users/Admin1/AppData/Roaming/PolarisOffice/ETemp/26084_16904392/fImage1080129041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42720"/>
            <a:ext cx="4144010" cy="15728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232275" y="396240"/>
            <a:ext cx="371919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열두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 튜토리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1" name="Rect 0"/>
          <p:cNvSpPr txBox="1">
            <a:spLocks/>
          </p:cNvSpPr>
          <p:nvPr/>
        </p:nvSpPr>
        <p:spPr>
          <a:xfrm rot="0">
            <a:off x="6830695" y="5302250"/>
            <a:ext cx="413575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라이트</a:t>
            </a:r>
            <a:r>
              <a:rPr lang="ko-KR" sz="1800">
                <a:latin typeface="맑은 고딕" charset="0"/>
                <a:ea typeface="맑은 고딕" charset="0"/>
              </a:rPr>
              <a:t> 맵의 경우 빛을 받은 게임 </a:t>
            </a:r>
            <a:r>
              <a:rPr lang="ko-KR" sz="1800">
                <a:latin typeface="맑은 고딕" charset="0"/>
                <a:ea typeface="맑은 고딕" charset="0"/>
              </a:rPr>
              <a:t>오브젝트는</a:t>
            </a:r>
            <a:r>
              <a:rPr lang="ko-KR" sz="1800">
                <a:latin typeface="맑은 고딕" charset="0"/>
                <a:ea typeface="맑은 고딕" charset="0"/>
              </a:rPr>
              <a:t> 그림자와 반사면이 </a:t>
            </a:r>
            <a:r>
              <a:rPr lang="ko-KR" sz="1800">
                <a:latin typeface="맑은 고딕" charset="0"/>
                <a:ea typeface="맑은 고딕" charset="0"/>
              </a:rPr>
              <a:t>고정되어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형태로 설정됩니다.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7" name="그림 29" descr="C:/Users/Admin1/AppData/Roaming/PolarisOffice/ETemp/26084_16904392/fImage2270692959358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1330" y="2548890"/>
            <a:ext cx="4136390" cy="2517775"/>
          </a:xfrm>
          <a:prstGeom prst="roundRect"/>
          <a:solidFill>
            <a:srgbClr val="EDEDED"/>
          </a:solidFill>
        </p:spPr>
      </p:pic>
      <p:sp>
        <p:nvSpPr>
          <p:cNvPr id="1208" name="텍스트 상자 25"/>
          <p:cNvSpPr txBox="1">
            <a:spLocks/>
          </p:cNvSpPr>
          <p:nvPr/>
        </p:nvSpPr>
        <p:spPr>
          <a:xfrm rot="0">
            <a:off x="6830695" y="1445260"/>
            <a:ext cx="412750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라이트</a:t>
            </a:r>
            <a:r>
              <a:rPr lang="ko-KR" sz="1800">
                <a:latin typeface="맑은 고딕" charset="0"/>
                <a:ea typeface="맑은 고딕" charset="0"/>
              </a:rPr>
              <a:t> 맵은 실시간으로 생성되는 </a:t>
            </a:r>
            <a:r>
              <a:rPr lang="ko-KR" sz="1800">
                <a:latin typeface="맑은 고딕" charset="0"/>
                <a:ea typeface="맑은 고딕" charset="0"/>
              </a:rPr>
              <a:t>빛에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대한</a:t>
            </a:r>
            <a:r>
              <a:rPr lang="ko-KR" sz="1800">
                <a:latin typeface="맑은 고딕" charset="0"/>
                <a:ea typeface="맑은 고딕" charset="0"/>
              </a:rPr>
              <a:t> 정보를 한 번에 저장한 </a:t>
            </a:r>
            <a:r>
              <a:rPr lang="ko-KR" sz="1800">
                <a:latin typeface="맑은 고딕" charset="0"/>
                <a:ea typeface="맑은 고딕" charset="0"/>
              </a:rPr>
              <a:t>텍스처입니다.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9" name="그림 26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155" y="1447165"/>
            <a:ext cx="4136390" cy="3360420"/>
          </a:xfrm>
          <a:prstGeom prst="roundRect"/>
          <a:solidFill>
            <a:srgbClr val="EDEDED"/>
          </a:solidFill>
        </p:spPr>
      </p:pic>
      <p:sp>
        <p:nvSpPr>
          <p:cNvPr id="1210" name="텍스트 상자 29"/>
          <p:cNvSpPr txBox="1">
            <a:spLocks/>
          </p:cNvSpPr>
          <p:nvPr/>
        </p:nvSpPr>
        <p:spPr>
          <a:xfrm rot="0">
            <a:off x="1240155" y="5000625"/>
            <a:ext cx="4135755" cy="12319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36.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Robot 오브젝트의 </a:t>
            </a:r>
            <a:r>
              <a:rPr lang="ko-KR" sz="1800">
                <a:latin typeface="맑은 고딕" charset="0"/>
                <a:ea typeface="맑은 고딕" charset="0"/>
              </a:rPr>
              <a:t>Contribute</a:t>
            </a:r>
            <a:r>
              <a:rPr lang="ko-KR" sz="1800">
                <a:latin typeface="맑은 고딕" charset="0"/>
                <a:ea typeface="맑은 고딕" charset="0"/>
              </a:rPr>
              <a:t> Global IIIumination을 </a:t>
            </a:r>
            <a:r>
              <a:rPr lang="ko-KR" sz="1800">
                <a:latin typeface="맑은 고딕" charset="0"/>
                <a:ea typeface="맑은 고딕" charset="0"/>
              </a:rPr>
              <a:t>활성화한</a:t>
            </a:r>
            <a:r>
              <a:rPr lang="ko-KR" sz="1800">
                <a:latin typeface="맑은 고딕" charset="0"/>
                <a:ea typeface="맑은 고딕" charset="0"/>
              </a:rPr>
              <a:t> 다음 Light Probes를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232275" y="396240"/>
            <a:ext cx="37204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10" name="Rect 0"/>
          <p:cNvSpPr txBox="1">
            <a:spLocks/>
          </p:cNvSpPr>
          <p:nvPr/>
        </p:nvSpPr>
        <p:spPr>
          <a:xfrm rot="0">
            <a:off x="1240790" y="4672965"/>
            <a:ext cx="4153535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Spot Light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Range와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Spot Angle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Color 값을 설정한 다음 </a:t>
            </a:r>
            <a:r>
              <a:rPr lang="ko-KR" sz="1800">
                <a:latin typeface="맑은 고딕" charset="0"/>
                <a:ea typeface="맑은 고딕" charset="0"/>
              </a:rPr>
              <a:t>Mode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Baked로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20" name="텍스트 상자 27"/>
          <p:cNvSpPr txBox="1">
            <a:spLocks/>
          </p:cNvSpPr>
          <p:nvPr/>
        </p:nvSpPr>
        <p:spPr>
          <a:xfrm rot="0">
            <a:off x="6798945" y="4676140"/>
            <a:ext cx="4166870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Point Light 오브젝트의 </a:t>
            </a:r>
            <a:r>
              <a:rPr lang="ko-KR" sz="1800">
                <a:latin typeface="맑은 고딕" charset="0"/>
                <a:ea typeface="맑은 고딕" charset="0"/>
              </a:rPr>
              <a:t>Range와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Color</a:t>
            </a:r>
            <a:r>
              <a:rPr lang="ko-KR" sz="1800">
                <a:latin typeface="맑은 고딕" charset="0"/>
                <a:ea typeface="맑은 고딕" charset="0"/>
              </a:rPr>
              <a:t>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Mode를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Baked로</a:t>
            </a:r>
            <a:r>
              <a:rPr lang="ko-KR" sz="1800">
                <a:latin typeface="맑은 고딕" charset="0"/>
                <a:ea typeface="맑은 고딕" charset="0"/>
              </a:rPr>
              <a:t> 설정하고 </a:t>
            </a:r>
            <a:r>
              <a:rPr lang="ko-KR" sz="1800">
                <a:latin typeface="맑은 고딕" charset="0"/>
                <a:ea typeface="맑은 고딕" charset="0"/>
              </a:rPr>
              <a:t>Inten</a:t>
            </a:r>
            <a:r>
              <a:rPr lang="ko-KR" sz="1800">
                <a:latin typeface="맑은 고딕" charset="0"/>
                <a:ea typeface="맑은 고딕" charset="0"/>
              </a:rPr>
              <a:t>sity</a:t>
            </a:r>
            <a:r>
              <a:rPr lang="ko-KR" sz="1800">
                <a:latin typeface="맑은 고딕" charset="0"/>
                <a:ea typeface="맑은 고딕" charset="0"/>
              </a:rPr>
              <a:t>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 1.5로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1" name="그림 8" descr="C:/Users/Admin1/AppData/Roaming/PolarisOffice/ETemp/26084_16904392/fImage172872858467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8310" y="1446530"/>
            <a:ext cx="4159250" cy="3041650"/>
          </a:xfrm>
          <a:prstGeom prst="roundRect"/>
          <a:solidFill>
            <a:srgbClr val="EDEDED"/>
          </a:solidFill>
        </p:spPr>
      </p:pic>
      <p:pic>
        <p:nvPicPr>
          <p:cNvPr id="1222" name="그림 11" descr="C:/Users/Admin1/AppData/Roaming/PolarisOffice/ETemp/26084_16904392/fImage17383286633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48435"/>
            <a:ext cx="4143375" cy="30486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232275" y="396240"/>
            <a:ext cx="37204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열네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10" name="Rect 0"/>
          <p:cNvSpPr txBox="1">
            <a:spLocks/>
          </p:cNvSpPr>
          <p:nvPr/>
        </p:nvSpPr>
        <p:spPr>
          <a:xfrm>
            <a:off x="1246505" y="5267325"/>
            <a:ext cx="413893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20" name="Rect 0"/>
          <p:cNvSpPr txBox="1">
            <a:spLocks/>
          </p:cNvSpPr>
          <p:nvPr/>
        </p:nvSpPr>
        <p:spPr>
          <a:xfrm rot="0">
            <a:off x="6805295" y="5538470"/>
            <a:ext cx="416115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41.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Point Light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28" name="텍스트 상자 4"/>
          <p:cNvSpPr txBox="1">
            <a:spLocks/>
          </p:cNvSpPr>
          <p:nvPr/>
        </p:nvSpPr>
        <p:spPr>
          <a:xfrm rot="0">
            <a:off x="6813550" y="3094355"/>
            <a:ext cx="414401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40.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Area Light </a:t>
            </a:r>
            <a:r>
              <a:rPr lang="ko-KR" sz="1800">
                <a:latin typeface="맑은 고딕" charset="0"/>
                <a:ea typeface="맑은 고딕" charset="0"/>
              </a:rPr>
              <a:t>오브젝트의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회전 값을 설정합니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9" name="그림 5" descr="C:/Users/Admin1/AppData/Roaming/PolarisOffice/ETemp/26084_16904392/fImage104272846500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185" y="3875405"/>
            <a:ext cx="4143375" cy="1560195"/>
          </a:xfrm>
          <a:prstGeom prst="roundRect"/>
          <a:solidFill>
            <a:srgbClr val="EDEDED"/>
          </a:solidFill>
        </p:spPr>
      </p:pic>
      <p:pic>
        <p:nvPicPr>
          <p:cNvPr id="1230" name="그림 14" descr="C:/Users/Admin1/AppData/Roaming/PolarisOffice/ETemp/26084_16904392/fImage10594287916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0" y="1457960"/>
            <a:ext cx="4135120" cy="1548765"/>
          </a:xfrm>
          <a:prstGeom prst="roundRect"/>
          <a:solidFill>
            <a:srgbClr val="EDEDED"/>
          </a:solidFill>
        </p:spPr>
      </p:pic>
      <p:sp>
        <p:nvSpPr>
          <p:cNvPr id="1231" name="텍스트 상자 17"/>
          <p:cNvSpPr txBox="1">
            <a:spLocks/>
          </p:cNvSpPr>
          <p:nvPr/>
        </p:nvSpPr>
        <p:spPr>
          <a:xfrm rot="0">
            <a:off x="1249680" y="4422775"/>
            <a:ext cx="412623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39.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Spot Light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Height와 </a:t>
            </a:r>
            <a:r>
              <a:rPr lang="ko-KR" sz="1800">
                <a:latin typeface="맑은 고딕" charset="0"/>
                <a:ea typeface="맑은 고딕" charset="0"/>
              </a:rPr>
              <a:t>Width 값을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Color 값을 설정한 다음 Range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</a:t>
            </a:r>
            <a:r>
              <a:rPr lang="ko-KR" sz="1800">
                <a:latin typeface="맑은 고딕" charset="0"/>
                <a:ea typeface="맑은 고딕" charset="0"/>
              </a:rPr>
              <a:t>을</a:t>
            </a:r>
            <a:r>
              <a:rPr lang="ko-KR" sz="1800">
                <a:latin typeface="맑은 고딕" charset="0"/>
                <a:ea typeface="맑은 고딕" charset="0"/>
              </a:rPr>
              <a:t> 15로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2" name="그림 18" descr="C:/Users/Admin1/AppData/Roaming/PolarisOffice/ETemp/26084_16904392/fImage162692895724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9680" y="1447165"/>
            <a:ext cx="4126230" cy="27914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232275" y="396240"/>
            <a:ext cx="37204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열일곱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20" name="Rect 0"/>
          <p:cNvSpPr txBox="1">
            <a:spLocks/>
          </p:cNvSpPr>
          <p:nvPr/>
        </p:nvSpPr>
        <p:spPr>
          <a:xfrm>
            <a:off x="6805295" y="5323205"/>
            <a:ext cx="415861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Project 폴더 아래에 있는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House 텍스처를 Left </a:t>
            </a:r>
            <a:r>
              <a:rPr lang="ko-KR" sz="1800">
                <a:latin typeface="맑은 고딕" charset="0"/>
                <a:ea typeface="맑은 고딕" charset="0"/>
              </a:rPr>
              <a:t>House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7" name="그림 19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51825" y="1445895"/>
            <a:ext cx="2712085" cy="1282700"/>
          </a:xfrm>
          <a:prstGeom prst="roundRect"/>
          <a:solidFill>
            <a:srgbClr val="EDEDED"/>
          </a:solidFill>
        </p:spPr>
      </p:pic>
      <p:sp>
        <p:nvSpPr>
          <p:cNvPr id="1238" name="텍스트 상자 20"/>
          <p:cNvSpPr txBox="1">
            <a:spLocks/>
          </p:cNvSpPr>
          <p:nvPr/>
        </p:nvSpPr>
        <p:spPr>
          <a:xfrm>
            <a:off x="6808470" y="2860040"/>
            <a:ext cx="416496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폴더에 House 텍스처를 </a:t>
            </a:r>
            <a:r>
              <a:rPr lang="ko-KR" sz="1800">
                <a:latin typeface="맑은 고딕" charset="0"/>
                <a:ea typeface="맑은 고딕" charset="0"/>
              </a:rPr>
              <a:t>Right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House</a:t>
            </a:r>
            <a:r>
              <a:rPr lang="ko-KR" sz="1800">
                <a:latin typeface="맑은 고딕" charset="0"/>
                <a:ea typeface="맑은 고딕" charset="0"/>
              </a:rPr>
              <a:t>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40" name="그림 22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52460" y="3940175"/>
            <a:ext cx="2710815" cy="1229995"/>
          </a:xfrm>
          <a:prstGeom prst="roundRect"/>
          <a:solidFill>
            <a:srgbClr val="EDEDED"/>
          </a:solidFill>
        </p:spPr>
      </p:pic>
      <p:pic>
        <p:nvPicPr>
          <p:cNvPr id="1241" name="그림 2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7835" y="3940175"/>
            <a:ext cx="1306830" cy="1239520"/>
          </a:xfrm>
          <a:prstGeom prst="roundRect"/>
          <a:solidFill>
            <a:srgbClr val="EDEDED"/>
          </a:solidFill>
        </p:spPr>
      </p:pic>
      <p:pic>
        <p:nvPicPr>
          <p:cNvPr id="1242" name="그림 2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5295" y="1447165"/>
            <a:ext cx="1310005" cy="1275080"/>
          </a:xfrm>
          <a:prstGeom prst="roundRect"/>
          <a:solidFill>
            <a:srgbClr val="EDEDED"/>
          </a:solidFill>
        </p:spPr>
      </p:pic>
      <p:pic>
        <p:nvPicPr>
          <p:cNvPr id="1243" name="그림 2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45260"/>
            <a:ext cx="4126230" cy="2379980"/>
          </a:xfrm>
          <a:prstGeom prst="roundRect"/>
          <a:solidFill>
            <a:srgbClr val="EDEDED"/>
          </a:solidFill>
        </p:spPr>
      </p:pic>
      <p:pic>
        <p:nvPicPr>
          <p:cNvPr id="1244" name="그림 2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4039870"/>
            <a:ext cx="4117975" cy="1209040"/>
          </a:xfrm>
          <a:prstGeom prst="roundRect"/>
          <a:solidFill>
            <a:srgbClr val="EDEDED"/>
          </a:solidFill>
        </p:spPr>
      </p:pic>
      <p:sp>
        <p:nvSpPr>
          <p:cNvPr id="1245" name="텍스트 상자 32"/>
          <p:cNvSpPr txBox="1">
            <a:spLocks/>
          </p:cNvSpPr>
          <p:nvPr/>
        </p:nvSpPr>
        <p:spPr>
          <a:xfrm>
            <a:off x="1240790" y="5325745"/>
            <a:ext cx="412940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Project 폴더에 있는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Sky 텍스처를 월드 </a:t>
            </a:r>
            <a:r>
              <a:rPr lang="ko-KR"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46" name="그림 33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2990850" y="3748405"/>
            <a:ext cx="626110" cy="352425"/>
          </a:xfrm>
          <a:prstGeom prst="rect"/>
          <a:noFill/>
        </p:spPr>
      </p:pic>
      <p:cxnSp>
        <p:nvCxnSpPr>
          <p:cNvPr id="1247" name="도형 34"/>
          <p:cNvCxnSpPr/>
          <p:nvPr/>
        </p:nvCxnSpPr>
        <p:spPr>
          <a:xfrm rot="0" flipH="1">
            <a:off x="7741285" y="1775460"/>
            <a:ext cx="581025" cy="85788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8" name="도형 35"/>
          <p:cNvCxnSpPr/>
          <p:nvPr/>
        </p:nvCxnSpPr>
        <p:spPr>
          <a:xfrm rot="0" flipH="1">
            <a:off x="7698105" y="4303395"/>
            <a:ext cx="633095" cy="77152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110990" y="327660"/>
            <a:ext cx="398843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열여덟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55" name="텍스트 상자 3"/>
          <p:cNvSpPr txBox="1">
            <a:spLocks/>
          </p:cNvSpPr>
          <p:nvPr/>
        </p:nvSpPr>
        <p:spPr>
          <a:xfrm>
            <a:off x="6835140" y="5490845"/>
            <a:ext cx="413194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Scene에서 Generate </a:t>
            </a:r>
            <a:r>
              <a:rPr lang="ko-KR" sz="1800">
                <a:latin typeface="맑은 고딕" charset="0"/>
                <a:ea typeface="맑은 고딕" charset="0"/>
              </a:rPr>
              <a:t>Lighting을</a:t>
            </a:r>
            <a:r>
              <a:rPr lang="ko-KR" sz="1800">
                <a:latin typeface="맑은 고딕" charset="0"/>
                <a:ea typeface="맑은 고딕" charset="0"/>
              </a:rPr>
              <a:t>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6" name="그림 4" descr="C:/Users/Admin1/AppData/Roaming/PolarisOffice/ETemp/1284_18416448/fImage35871294147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1430020"/>
            <a:ext cx="4126865" cy="3816350"/>
          </a:xfrm>
          <a:prstGeom prst="roundRect"/>
          <a:solidFill>
            <a:srgbClr val="EDEDED"/>
          </a:solidFill>
        </p:spPr>
      </p:pic>
      <p:pic>
        <p:nvPicPr>
          <p:cNvPr id="1057" name="그림 19" descr="C:/Users/Admin1/AppData/Roaming/PolarisOffice/ETemp/1284_18416448/fImage211388841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38275"/>
            <a:ext cx="4118610" cy="3617595"/>
          </a:xfrm>
          <a:prstGeom prst="roundRect"/>
          <a:solidFill>
            <a:srgbClr val="EDEDED"/>
          </a:solidFill>
        </p:spPr>
      </p:pic>
      <p:sp>
        <p:nvSpPr>
          <p:cNvPr id="1058" name="텍스트 상자 20"/>
          <p:cNvSpPr txBox="1">
            <a:spLocks/>
          </p:cNvSpPr>
          <p:nvPr/>
        </p:nvSpPr>
        <p:spPr>
          <a:xfrm>
            <a:off x="1252220" y="5225415"/>
            <a:ext cx="4116705" cy="90995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Window에서 </a:t>
            </a:r>
            <a:r>
              <a:rPr lang="ko-KR" sz="1800">
                <a:latin typeface="맑은 고딕" charset="0"/>
                <a:ea typeface="맑은 고딕" charset="0"/>
              </a:rPr>
              <a:t>Rendering을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선택하고</a:t>
            </a:r>
            <a:r>
              <a:rPr lang="ko-KR" sz="1800">
                <a:latin typeface="맑은 고딕" charset="0"/>
                <a:ea typeface="맑은 고딕" charset="0"/>
              </a:rPr>
              <a:t> Lighting </a:t>
            </a:r>
            <a:r>
              <a:rPr lang="ko-KR" sz="1800">
                <a:latin typeface="맑은 고딕" charset="0"/>
                <a:ea typeface="맑은 고딕" charset="0"/>
              </a:rPr>
              <a:t>Settings를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24375" y="328930"/>
            <a:ext cx="31559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37" name="Rect 0"/>
          <p:cNvSpPr txBox="1">
            <a:spLocks/>
          </p:cNvSpPr>
          <p:nvPr/>
        </p:nvSpPr>
        <p:spPr>
          <a:xfrm rot="0">
            <a:off x="1240790" y="3141345"/>
            <a:ext cx="413512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Right Road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크기</a:t>
            </a:r>
            <a:r>
              <a:rPr lang="ko-KR" sz="1800">
                <a:latin typeface="맑은 고딕" charset="0"/>
                <a:ea typeface="맑은 고딕" charset="0"/>
              </a:rPr>
              <a:t> 값을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44" name="텍스트 상자 7"/>
          <p:cNvSpPr txBox="1">
            <a:spLocks/>
          </p:cNvSpPr>
          <p:nvPr/>
        </p:nvSpPr>
        <p:spPr>
          <a:xfrm rot="0">
            <a:off x="6839585" y="5252085"/>
            <a:ext cx="41186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폴더에 있는 </a:t>
            </a:r>
            <a:r>
              <a:rPr lang="ko-KR" sz="1800">
                <a:latin typeface="맑은 고딕" charset="0"/>
                <a:ea typeface="맑은 고딕" charset="0"/>
              </a:rPr>
              <a:t>Model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Robot 모델을 월드 </a:t>
            </a:r>
            <a:r>
              <a:rPr lang="ko-KR"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48" name="텍스트 상자 21"/>
          <p:cNvSpPr txBox="1">
            <a:spLocks/>
          </p:cNvSpPr>
          <p:nvPr/>
        </p:nvSpPr>
        <p:spPr>
          <a:xfrm rot="0">
            <a:off x="1240790" y="5533390"/>
            <a:ext cx="411797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Left Road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Contribute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GI를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49" name="그림 22" descr="C:/Users/Admin1/AppData/Roaming/PolarisOffice/ETemp/18888_13767696/fImage50303243281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032760" y="3927475"/>
            <a:ext cx="2335530" cy="1508125"/>
          </a:xfrm>
          <a:prstGeom prst="roundRect"/>
          <a:solidFill>
            <a:srgbClr val="EDEDED"/>
          </a:solidFill>
        </p:spPr>
      </p:pic>
      <p:pic>
        <p:nvPicPr>
          <p:cNvPr id="1150" name="그림 24" descr="C:/Users/Admin1/AppData/Roaming/PolarisOffice/ETemp/18888_13767696/fImage58173061478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3395" y="1455420"/>
            <a:ext cx="1608455" cy="1499235"/>
          </a:xfrm>
          <a:prstGeom prst="roundRect"/>
          <a:solidFill>
            <a:srgbClr val="EDEDED"/>
          </a:solidFill>
        </p:spPr>
      </p:pic>
      <p:pic>
        <p:nvPicPr>
          <p:cNvPr id="1151" name="그림 28" descr="C:/Users/Admin1/AppData/Roaming/PolarisOffice/ETemp/18888_13767696/fImage136363089358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55420"/>
            <a:ext cx="4135120" cy="1645920"/>
          </a:xfrm>
          <a:prstGeom prst="roundRect"/>
          <a:solidFill>
            <a:srgbClr val="EDEDED"/>
          </a:solidFill>
        </p:spPr>
      </p:pic>
      <p:sp>
        <p:nvSpPr>
          <p:cNvPr id="1152" name="텍스트 상자 33"/>
          <p:cNvSpPr txBox="1">
            <a:spLocks/>
          </p:cNvSpPr>
          <p:nvPr/>
        </p:nvSpPr>
        <p:spPr>
          <a:xfrm rot="0">
            <a:off x="6842125" y="3072130"/>
            <a:ext cx="411543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Right Road 오브젝트에 </a:t>
            </a:r>
            <a:r>
              <a:rPr lang="ko-KR" sz="1800">
                <a:latin typeface="맑은 고딕" charset="0"/>
                <a:ea typeface="맑은 고딕" charset="0"/>
              </a:rPr>
              <a:t>Contribute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GI를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3" name="그림 34" descr="C:/Users/Admin1/AppData/Roaming/PolarisOffice/ETemp/18888_13767696/fImage50303243281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605520" y="1458595"/>
            <a:ext cx="2355215" cy="1504950"/>
          </a:xfrm>
          <a:prstGeom prst="roundRect"/>
          <a:solidFill>
            <a:srgbClr val="EDEDED"/>
          </a:solidFill>
        </p:spPr>
      </p:pic>
      <p:pic>
        <p:nvPicPr>
          <p:cNvPr id="1155" name="그림 55" descr="C:/Users/Admin1/AppData/Roaming/PolarisOffice/ETemp/18888_13767696/fImage69283246962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38185" y="3893820"/>
            <a:ext cx="2619375" cy="1240790"/>
          </a:xfrm>
          <a:prstGeom prst="roundRect"/>
          <a:solidFill>
            <a:srgbClr val="EDEDED"/>
          </a:solidFill>
        </p:spPr>
      </p:pic>
      <p:pic>
        <p:nvPicPr>
          <p:cNvPr id="1156" name="그림 58" descr="C:/Users/Admin1/AppData/Roaming/PolarisOffice/ETemp/18888_13767696/fImage57863254464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2060" y="3921760"/>
            <a:ext cx="1604010" cy="1516380"/>
          </a:xfrm>
          <a:prstGeom prst="roundRect"/>
          <a:solidFill>
            <a:srgbClr val="EDEDED"/>
          </a:solidFill>
        </p:spPr>
      </p:pic>
      <p:pic>
        <p:nvPicPr>
          <p:cNvPr id="1157" name="그림 59" descr="C:/Users/Admin1/AppData/Roaming/PolarisOffice/ETemp/18888_13767696/fImage64153265705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0220" y="3902075"/>
            <a:ext cx="1395095" cy="1223645"/>
          </a:xfrm>
          <a:prstGeom prst="roundRect"/>
          <a:solidFill>
            <a:srgbClr val="EDEDED"/>
          </a:solidFill>
        </p:spPr>
      </p:pic>
      <p:pic>
        <p:nvPicPr>
          <p:cNvPr id="1147" name="그림 10" descr="C:/Users/Admin1/AppData/Roaming/PolarisOffice/ETemp/18888_13767696/fImage22421721541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941310" y="4333240"/>
            <a:ext cx="626110" cy="3524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24375" y="328930"/>
            <a:ext cx="31559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154" name="그림 11" descr="C:/Users/Admin1/AppData/Roaming/PolarisOffice/ETemp/18888_13767696/fImage828938141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9045" y="1464310"/>
            <a:ext cx="2680335" cy="3842385"/>
          </a:xfrm>
          <a:prstGeom prst="roundRect"/>
          <a:solidFill>
            <a:srgbClr val="EDEDED"/>
          </a:solidFill>
        </p:spPr>
      </p:pic>
      <p:sp>
        <p:nvSpPr>
          <p:cNvPr id="1156" name="텍스트 상자 13"/>
          <p:cNvSpPr txBox="1">
            <a:spLocks/>
          </p:cNvSpPr>
          <p:nvPr/>
        </p:nvSpPr>
        <p:spPr>
          <a:xfrm rot="0">
            <a:off x="1260475" y="5467985"/>
            <a:ext cx="411607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sz="1800">
                <a:latin typeface="맑은 고딕" charset="0"/>
                <a:ea typeface="맑은 고딕" charset="0"/>
              </a:rPr>
              <a:t> C# Script를 생성하고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Movement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라는</a:t>
            </a:r>
            <a:r>
              <a:rPr sz="1800">
                <a:latin typeface="맑은 고딕" charset="0"/>
                <a:ea typeface="맑은 고딕" charset="0"/>
              </a:rPr>
              <a:t>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7" name="그림 14" descr="C:/Users/Admin1/AppData/Roaming/PolarisOffice/ETemp/18888_13767696/fImage25863848467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229735" y="2816860"/>
            <a:ext cx="1146175" cy="1224280"/>
          </a:xfrm>
          <a:prstGeom prst="roundRect"/>
          <a:solidFill>
            <a:srgbClr val="EDEDED"/>
          </a:solidFill>
        </p:spPr>
      </p:pic>
      <p:pic>
        <p:nvPicPr>
          <p:cNvPr id="1155" name="그림 12" descr="C:/Users/Admin1/AppData/Roaming/PolarisOffice/ETemp/18888_13767696/fImage2242173826334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479165" y="3178175"/>
            <a:ext cx="1087120" cy="508635"/>
          </a:xfrm>
          <a:prstGeom prst="rect"/>
          <a:noFill/>
        </p:spPr>
      </p:pic>
      <p:pic>
        <p:nvPicPr>
          <p:cNvPr id="1158" name="그림 62" descr="C:/Users/Admin1/AppData/Roaming/PolarisOffice/ETemp/18888_13767696/fImage139043278145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64310"/>
            <a:ext cx="4135120" cy="1387475"/>
          </a:xfrm>
          <a:prstGeom prst="roundRect"/>
          <a:solidFill>
            <a:srgbClr val="EDEDED"/>
          </a:solidFill>
        </p:spPr>
      </p:pic>
      <p:sp>
        <p:nvSpPr>
          <p:cNvPr id="1159" name="텍스트 상자 65"/>
          <p:cNvSpPr txBox="1">
            <a:spLocks/>
          </p:cNvSpPr>
          <p:nvPr/>
        </p:nvSpPr>
        <p:spPr>
          <a:xfrm rot="0">
            <a:off x="6813550" y="2926715"/>
            <a:ext cx="41433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Robot 오브젝트의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회전 </a:t>
            </a:r>
            <a:r>
              <a:rPr lang="ko-KR" sz="1800">
                <a:latin typeface="맑은 고딕" charset="0"/>
                <a:ea typeface="맑은 고딕" charset="0"/>
              </a:rPr>
              <a:t>값을 설정하고 크기 값을 </a:t>
            </a:r>
            <a:r>
              <a:rPr lang="ko-KR" sz="1800">
                <a:latin typeface="맑은 고딕" charset="0"/>
                <a:ea typeface="맑은 고딕" charset="0"/>
              </a:rPr>
              <a:t>설정합니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0" name="그림 68" descr="C:/Users/Admin1/AppData/Roaming/PolarisOffice/ETemp/18888_13767696/fImage50303243281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614410" y="4013835"/>
            <a:ext cx="2351405" cy="1387475"/>
          </a:xfrm>
          <a:prstGeom prst="roundRect"/>
          <a:solidFill>
            <a:srgbClr val="EDEDED"/>
          </a:solidFill>
        </p:spPr>
      </p:pic>
      <p:pic>
        <p:nvPicPr>
          <p:cNvPr id="1161" name="그림 69" descr="C:/Users/Admin1/AppData/Roaming/PolarisOffice/ETemp/18888_13767696/fImage64153323281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4002405"/>
            <a:ext cx="1628140" cy="1398905"/>
          </a:xfrm>
          <a:prstGeom prst="roundRect"/>
          <a:solidFill>
            <a:srgbClr val="EDEDED"/>
          </a:solidFill>
        </p:spPr>
      </p:pic>
      <p:sp>
        <p:nvSpPr>
          <p:cNvPr id="1162" name="텍스트 상자 70"/>
          <p:cNvSpPr txBox="1">
            <a:spLocks/>
          </p:cNvSpPr>
          <p:nvPr/>
        </p:nvSpPr>
        <p:spPr>
          <a:xfrm rot="0">
            <a:off x="6816090" y="5470525"/>
            <a:ext cx="414337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Robot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Contribute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GI를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24375" y="328930"/>
            <a:ext cx="315658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51" name="텍스트 상자 17"/>
          <p:cNvSpPr txBox="1">
            <a:spLocks/>
          </p:cNvSpPr>
          <p:nvPr/>
        </p:nvSpPr>
        <p:spPr>
          <a:xfrm rot="0">
            <a:off x="6830695" y="5198110"/>
            <a:ext cx="41179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Movement </a:t>
            </a:r>
            <a:r>
              <a:rPr lang="ko-KR" sz="1800">
                <a:latin typeface="맑은 고딕" charset="0"/>
                <a:ea typeface="맑은 고딕" charset="0"/>
              </a:rPr>
              <a:t>스크립트에서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float 변수와 Transform </a:t>
            </a:r>
            <a:r>
              <a:rPr lang="ko-KR" sz="1800">
                <a:latin typeface="맑은 고딕" charset="0"/>
                <a:ea typeface="맑은 고딕" charset="0"/>
              </a:rPr>
              <a:t>변수를</a:t>
            </a:r>
            <a:r>
              <a:rPr lang="ko-KR" sz="1800">
                <a:latin typeface="맑은 고딕" charset="0"/>
                <a:ea typeface="맑은 고딕" charset="0"/>
              </a:rPr>
              <a:t>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0" name="그림 4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9585" y="3841750"/>
            <a:ext cx="4117975" cy="1257935"/>
          </a:xfrm>
          <a:prstGeom prst="roundRect"/>
          <a:solidFill>
            <a:srgbClr val="EDEDED"/>
          </a:solidFill>
        </p:spPr>
      </p:pic>
      <p:pic>
        <p:nvPicPr>
          <p:cNvPr id="1161" name="그림 72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55420"/>
            <a:ext cx="2534920" cy="3566795"/>
          </a:xfrm>
          <a:prstGeom prst="roundRect"/>
          <a:solidFill>
            <a:srgbClr val="EDEDED"/>
          </a:solidFill>
        </p:spPr>
      </p:pic>
      <p:pic>
        <p:nvPicPr>
          <p:cNvPr id="1162" name="그림 73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28110" y="2291080"/>
            <a:ext cx="1447800" cy="1904365"/>
          </a:xfrm>
          <a:prstGeom prst="roundRect"/>
          <a:solidFill>
            <a:srgbClr val="EDEDED"/>
          </a:solidFill>
        </p:spPr>
      </p:pic>
      <p:sp>
        <p:nvSpPr>
          <p:cNvPr id="1163" name="텍스트 상자 76"/>
          <p:cNvSpPr txBox="1">
            <a:spLocks/>
          </p:cNvSpPr>
          <p:nvPr/>
        </p:nvSpPr>
        <p:spPr>
          <a:xfrm rot="0">
            <a:off x="1243330" y="5201920"/>
            <a:ext cx="4133215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빈 게임 오브젝트를 생성한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Arrival Point 라는 이름으로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4" name="그림 77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7520" y="1448435"/>
            <a:ext cx="4130040" cy="1515110"/>
          </a:xfrm>
          <a:prstGeom prst="roundRect"/>
          <a:solidFill>
            <a:srgbClr val="EDEDED"/>
          </a:solidFill>
        </p:spPr>
      </p:pic>
      <p:sp>
        <p:nvSpPr>
          <p:cNvPr id="1165" name="텍스트 상자 80"/>
          <p:cNvSpPr txBox="1">
            <a:spLocks/>
          </p:cNvSpPr>
          <p:nvPr/>
        </p:nvSpPr>
        <p:spPr>
          <a:xfrm rot="0">
            <a:off x="6833235" y="3039110"/>
            <a:ext cx="411797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Arrival Point 오브젝트의 </a:t>
            </a:r>
            <a:r>
              <a:rPr lang="ko-KR" sz="1800">
                <a:latin typeface="맑은 고딕" charset="0"/>
                <a:ea typeface="맑은 고딕" charset="0"/>
              </a:rPr>
              <a:t>위치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487545" y="354965"/>
            <a:ext cx="320992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다섯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30" name="텍스트 상자 376"/>
          <p:cNvSpPr txBox="1">
            <a:spLocks/>
          </p:cNvSpPr>
          <p:nvPr/>
        </p:nvSpPr>
        <p:spPr>
          <a:xfrm rot="0">
            <a:off x="1238885" y="3008630"/>
            <a:ext cx="414528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Update( ) 함수에서 </a:t>
            </a:r>
            <a:r>
              <a:rPr lang="ko-KR" sz="1800">
                <a:latin typeface="맑은 고딕" charset="0"/>
                <a:ea typeface="맑은 고딕" charset="0"/>
              </a:rPr>
              <a:t>자신의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위치를 destination 오브젝트의 </a:t>
            </a:r>
            <a:r>
              <a:rPr lang="ko-KR" sz="1800">
                <a:latin typeface="맑은 고딕" charset="0"/>
                <a:ea typeface="맑은 고딕" charset="0"/>
              </a:rPr>
              <a:t>위치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이동하도록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49" name="텍스트 상자 31"/>
          <p:cNvSpPr txBox="1">
            <a:spLocks/>
          </p:cNvSpPr>
          <p:nvPr/>
        </p:nvSpPr>
        <p:spPr>
          <a:xfrm rot="0">
            <a:off x="6824345" y="5076825"/>
            <a:ext cx="4124325" cy="113982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폴더에 있는 </a:t>
            </a:r>
            <a:r>
              <a:rPr lang="ko-KR" sz="1800">
                <a:latin typeface="맑은 고딕" charset="0"/>
                <a:ea typeface="맑은 고딕" charset="0"/>
              </a:rPr>
              <a:t>Model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Street Lamp를 월드 </a:t>
            </a:r>
            <a:r>
              <a:rPr lang="ko-KR"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배치하고</a:t>
            </a:r>
            <a:r>
              <a:rPr lang="ko-KR" sz="1800">
                <a:latin typeface="맑은 고딕" charset="0"/>
                <a:ea typeface="맑은 고딕" charset="0"/>
              </a:rPr>
              <a:t> Area Street Lamp라는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1" name="그림 84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4600" y="4083050"/>
            <a:ext cx="4139565" cy="1111250"/>
          </a:xfrm>
          <a:prstGeom prst="roundRect"/>
          <a:solidFill>
            <a:srgbClr val="EDEDED"/>
          </a:solidFill>
        </p:spPr>
      </p:pic>
      <p:sp>
        <p:nvSpPr>
          <p:cNvPr id="1152" name="텍스트 상자 87"/>
          <p:cNvSpPr txBox="1">
            <a:spLocks/>
          </p:cNvSpPr>
          <p:nvPr/>
        </p:nvSpPr>
        <p:spPr>
          <a:xfrm rot="0">
            <a:off x="1241425" y="5268595"/>
            <a:ext cx="41344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OnBecameInvisible( ) </a:t>
            </a:r>
            <a:r>
              <a:rPr lang="ko-KR" sz="1800">
                <a:latin typeface="맑은 고딕" charset="0"/>
                <a:ea typeface="맑은 고딕" charset="0"/>
              </a:rPr>
              <a:t>함수에서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자신의 위치를 새로운 </a:t>
            </a:r>
            <a:r>
              <a:rPr lang="ko-KR" sz="1800">
                <a:latin typeface="맑은 고딕" charset="0"/>
                <a:ea typeface="맑은 고딕" charset="0"/>
              </a:rPr>
              <a:t>위치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이동하도록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3" name="그림 91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155" y="1438275"/>
            <a:ext cx="4135755" cy="1473835"/>
          </a:xfrm>
          <a:prstGeom prst="roundRect"/>
          <a:solidFill>
            <a:srgbClr val="EDEDED"/>
          </a:solidFill>
        </p:spPr>
      </p:pic>
      <p:pic>
        <p:nvPicPr>
          <p:cNvPr id="1154" name="그림 97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7520" y="1428115"/>
            <a:ext cx="4130040" cy="1380490"/>
          </a:xfrm>
          <a:prstGeom prst="roundRect"/>
          <a:solidFill>
            <a:srgbClr val="EDEDED"/>
          </a:solidFill>
        </p:spPr>
      </p:pic>
      <p:sp>
        <p:nvSpPr>
          <p:cNvPr id="1155" name="텍스트 상자 100"/>
          <p:cNvSpPr txBox="1">
            <a:spLocks/>
          </p:cNvSpPr>
          <p:nvPr/>
        </p:nvSpPr>
        <p:spPr>
          <a:xfrm rot="0">
            <a:off x="6821805" y="2909570"/>
            <a:ext cx="4127500" cy="64897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17.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Robot 오브젝트에 Movement </a:t>
            </a:r>
            <a:r>
              <a:rPr lang="ko-KR" sz="1800">
                <a:latin typeface="맑은 고딕" charset="0"/>
                <a:ea typeface="맑은 고딕" charset="0"/>
              </a:rPr>
              <a:t>스크립트를</a:t>
            </a:r>
            <a:r>
              <a:rPr lang="ko-KR" sz="1800">
                <a:latin typeface="맑은 고딕" charset="0"/>
                <a:ea typeface="맑은 고딕" charset="0"/>
              </a:rPr>
              <a:t>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6" name="그림 101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2915" y="3677285"/>
            <a:ext cx="1535430" cy="1219200"/>
          </a:xfrm>
          <a:prstGeom prst="roundRect"/>
          <a:solidFill>
            <a:srgbClr val="EDEDED"/>
          </a:solidFill>
        </p:spPr>
      </p:pic>
      <p:pic>
        <p:nvPicPr>
          <p:cNvPr id="1157" name="그림 104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67725" y="3686810"/>
            <a:ext cx="2489835" cy="1206500"/>
          </a:xfrm>
          <a:prstGeom prst="roundRect"/>
          <a:solidFill>
            <a:srgbClr val="EDEDED"/>
          </a:solidFill>
        </p:spPr>
      </p:pic>
      <p:pic>
        <p:nvPicPr>
          <p:cNvPr id="1158" name="그림 107"/>
          <p:cNvPicPr>
            <a:picLocks noChangeAspect="1"/>
          </p:cNvPicPr>
          <p:nvPr/>
        </p:nvPicPr>
        <p:blipFill rotWithShape="1"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087360" y="4109085"/>
            <a:ext cx="626110" cy="3524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427855" y="318770"/>
            <a:ext cx="332359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 튜토리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58" name="텍스트 상자 66"/>
          <p:cNvSpPr txBox="1">
            <a:spLocks/>
          </p:cNvSpPr>
          <p:nvPr/>
        </p:nvSpPr>
        <p:spPr>
          <a:xfrm rot="0">
            <a:off x="6823710" y="2761615"/>
            <a:ext cx="4122420" cy="96583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Project 폴더에 있는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Street Lamp 텍스처를 </a:t>
            </a:r>
            <a:r>
              <a:rPr lang="ko-KR" sz="1800">
                <a:latin typeface="맑은 고딕" charset="0"/>
                <a:ea typeface="맑은 고딕" charset="0"/>
              </a:rPr>
              <a:t>Spot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Street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Lamp</a:t>
            </a:r>
            <a:r>
              <a:rPr lang="ko-KR" sz="1800">
                <a:latin typeface="맑은 고딕" charset="0"/>
                <a:ea typeface="맑은 고딕" charset="0"/>
              </a:rPr>
              <a:t> 오브젝트에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69" name="텍스트 상자 19"/>
          <p:cNvSpPr txBox="1">
            <a:spLocks/>
          </p:cNvSpPr>
          <p:nvPr/>
        </p:nvSpPr>
        <p:spPr>
          <a:xfrm>
            <a:off x="1236345" y="5208905"/>
            <a:ext cx="41402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Spot Street Lamp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하위</a:t>
            </a:r>
            <a:r>
              <a:rPr lang="ko-KR" sz="1800">
                <a:latin typeface="맑은 고딕" charset="0"/>
                <a:ea typeface="맑은 고딕" charset="0"/>
              </a:rPr>
              <a:t> 오브젝트로 Light에 </a:t>
            </a:r>
            <a:r>
              <a:rPr lang="ko-KR"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pot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Light를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0" name="텍스트 상자 32"/>
          <p:cNvSpPr txBox="1">
            <a:spLocks/>
          </p:cNvSpPr>
          <p:nvPr/>
        </p:nvSpPr>
        <p:spPr>
          <a:xfrm rot="0">
            <a:off x="6822440" y="5205095"/>
            <a:ext cx="41414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Project 폴더에 있는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Road 텍스처를 </a:t>
            </a:r>
            <a:r>
              <a:rPr lang="ko-KR" sz="1800">
                <a:latin typeface="맑은 고딕" charset="0"/>
                <a:ea typeface="맑은 고딕" charset="0"/>
              </a:rPr>
              <a:t>Right </a:t>
            </a:r>
            <a:r>
              <a:rPr lang="ko-KR" sz="1800">
                <a:latin typeface="맑은 고딕" charset="0"/>
                <a:ea typeface="맑은 고딕" charset="0"/>
              </a:rPr>
              <a:t>Road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2" name="그림 3" descr="C:/Users/Admin1/AppData/Roaming/PolarisOffice/ETemp/2672_21102392/fImage2321137641.png"/>
          <p:cNvPicPr>
            <a:picLocks noChangeAspect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438275"/>
            <a:ext cx="2754630" cy="3583940"/>
          </a:xfrm>
          <a:prstGeom prst="roundRect"/>
          <a:solidFill>
            <a:srgbClr val="EDEDED"/>
          </a:solidFill>
        </p:spPr>
      </p:pic>
      <p:pic>
        <p:nvPicPr>
          <p:cNvPr id="1173" name="그림 4" descr="C:/Users/Admin1/AppData/Roaming/PolarisOffice/ETemp/2672_21102392/fImage96493778467.png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39565" y="2324100"/>
            <a:ext cx="1238885" cy="1776095"/>
          </a:xfrm>
          <a:prstGeom prst="roundRect"/>
          <a:solidFill>
            <a:srgbClr val="EDEDED"/>
          </a:solidFill>
        </p:spPr>
      </p:pic>
      <p:pic>
        <p:nvPicPr>
          <p:cNvPr id="1175" name="그림 10" descr="C:/Users/Admin1/AppData/Roaming/PolarisOffice/ETemp/2672_21102392/fImage229433796334.png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30565" y="1437640"/>
            <a:ext cx="2623820" cy="1186815"/>
          </a:xfrm>
          <a:prstGeom prst="roundRect"/>
          <a:solidFill>
            <a:srgbClr val="EDEDED"/>
          </a:solidFill>
        </p:spPr>
      </p:pic>
      <p:pic>
        <p:nvPicPr>
          <p:cNvPr id="1176" name="그림 13" descr="C:/Users/Admin1/AppData/Roaming/PolarisOffice/ETemp/2672_21102392/fImage96863806500.png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1437640"/>
            <a:ext cx="1377315" cy="1186815"/>
          </a:xfrm>
          <a:prstGeom prst="roundRect"/>
          <a:solidFill>
            <a:srgbClr val="EDEDED"/>
          </a:solidFill>
        </p:spPr>
      </p:pic>
      <p:pic>
        <p:nvPicPr>
          <p:cNvPr id="1177" name="그림 16" descr="C:/Users/Admin1/AppData/Roaming/PolarisOffice/ETemp/2672_21102392/fImage22421721541.png"/>
          <p:cNvPicPr>
            <a:picLocks noChangeAspect="1"/>
          </p:cNvPicPr>
          <p:nvPr/>
        </p:nvPicPr>
        <p:blipFill rotWithShape="1">
          <a:blip r:embed="rId2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862570" y="1823085"/>
            <a:ext cx="676275" cy="412115"/>
          </a:xfrm>
          <a:prstGeom prst="rect"/>
          <a:noFill/>
        </p:spPr>
      </p:pic>
      <p:pic>
        <p:nvPicPr>
          <p:cNvPr id="1178" name="그림 20" descr="C:/Users/Admin1/AppData/Roaming/PolarisOffice/ETemp/2672_21102392/fImage229563839169.png"/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43900" y="3857625"/>
            <a:ext cx="2605405" cy="1200785"/>
          </a:xfrm>
          <a:prstGeom prst="roundRect"/>
          <a:solidFill>
            <a:srgbClr val="EDEDED"/>
          </a:solidFill>
        </p:spPr>
      </p:pic>
      <p:pic>
        <p:nvPicPr>
          <p:cNvPr id="1179" name="그림 23" descr="C:/Users/Admin1/AppData/Roaming/PolarisOffice/ETemp/2672_21102392/fImage96703845724.png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900" y="3862070"/>
            <a:ext cx="1381760" cy="1205865"/>
          </a:xfrm>
          <a:prstGeom prst="roundRect"/>
          <a:solidFill>
            <a:srgbClr val="EDEDED"/>
          </a:solidFill>
        </p:spPr>
      </p:pic>
      <p:pic>
        <p:nvPicPr>
          <p:cNvPr id="1180" name="그림 26" descr="C:/Users/Admin1/AppData/Roaming/PolarisOffice/ETemp/2672_21102392/fImage22421721541.png"/>
          <p:cNvPicPr>
            <a:picLocks noChangeAspect="1"/>
          </p:cNvPicPr>
          <p:nvPr/>
        </p:nvPicPr>
        <p:blipFill rotWithShape="1">
          <a:blip r:embed="rId2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858125" y="4266565"/>
            <a:ext cx="676275" cy="4121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427855" y="318770"/>
            <a:ext cx="332359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일곱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 튜토리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71" name="텍스트 상자 34"/>
          <p:cNvSpPr txBox="1">
            <a:spLocks/>
          </p:cNvSpPr>
          <p:nvPr/>
        </p:nvSpPr>
        <p:spPr>
          <a:xfrm rot="0">
            <a:off x="6840855" y="2687320"/>
            <a:ext cx="41135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폴더에 Robot 텍스처를 </a:t>
            </a:r>
            <a:r>
              <a:rPr lang="ko-KR" sz="1800">
                <a:latin typeface="맑은 고딕" charset="0"/>
                <a:ea typeface="맑은 고딕" charset="0"/>
              </a:rPr>
              <a:t>R</a:t>
            </a:r>
            <a:r>
              <a:rPr lang="ko-KR" sz="1800">
                <a:latin typeface="맑은 고딕" charset="0"/>
                <a:ea typeface="맑은 고딕" charset="0"/>
              </a:rPr>
              <a:t>ob</a:t>
            </a:r>
            <a:r>
              <a:rPr lang="ko-KR" sz="1800">
                <a:latin typeface="맑은 고딕" charset="0"/>
                <a:ea typeface="맑은 고딕" charset="0"/>
              </a:rPr>
              <a:t>o</a:t>
            </a:r>
            <a:r>
              <a:rPr lang="ko-KR" sz="1800">
                <a:latin typeface="맑은 고딕" charset="0"/>
                <a:ea typeface="맑은 고딕" charset="0"/>
              </a:rPr>
              <a:t>t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5" name="텍스트 상자 39"/>
          <p:cNvSpPr txBox="1">
            <a:spLocks/>
          </p:cNvSpPr>
          <p:nvPr/>
        </p:nvSpPr>
        <p:spPr>
          <a:xfrm rot="0">
            <a:off x="1223010" y="5246370"/>
            <a:ext cx="415544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23.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폴더에 있는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Road 텍스처를 </a:t>
            </a:r>
            <a:r>
              <a:rPr lang="ko-KR" sz="1800">
                <a:latin typeface="맑은 고딕" charset="0"/>
                <a:ea typeface="맑은 고딕" charset="0"/>
              </a:rPr>
              <a:t>Left </a:t>
            </a:r>
            <a:r>
              <a:rPr lang="ko-KR" sz="1800">
                <a:latin typeface="맑은 고딕" charset="0"/>
                <a:ea typeface="맑은 고딕" charset="0"/>
              </a:rPr>
              <a:t>Road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82" name="텍스트 상자 36"/>
          <p:cNvSpPr txBox="1">
            <a:spLocks/>
          </p:cNvSpPr>
          <p:nvPr/>
        </p:nvSpPr>
        <p:spPr>
          <a:xfrm rot="0">
            <a:off x="1232535" y="3211195"/>
            <a:ext cx="413702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Spot Light </a:t>
            </a:r>
            <a:r>
              <a:rPr lang="ko-KR" sz="1800">
                <a:latin typeface="맑은 고딕" charset="0"/>
                <a:ea typeface="맑은 고딕" charset="0"/>
              </a:rPr>
              <a:t>오브젝트의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회전 값을 설정합니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84" name="텍스트 상자 39"/>
          <p:cNvSpPr txBox="1">
            <a:spLocks/>
          </p:cNvSpPr>
          <p:nvPr/>
        </p:nvSpPr>
        <p:spPr>
          <a:xfrm rot="0">
            <a:off x="6839585" y="5283200"/>
            <a:ext cx="411480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Spot Street Light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위치와 회전 값을 </a:t>
            </a:r>
            <a:r>
              <a:rPr lang="ko-KR" sz="1800">
                <a:latin typeface="맑은 고딕" charset="0"/>
                <a:ea typeface="맑은 고딕" charset="0"/>
              </a:rPr>
              <a:t>설정합니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0" name="그림 30" descr="C:/Users/Admin1/AppData/Roaming/PolarisOffice/ETemp/2672_21102392/fImage229563871478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45105" y="4000500"/>
            <a:ext cx="2624455" cy="1153795"/>
          </a:xfrm>
          <a:prstGeom prst="roundRect"/>
          <a:solidFill>
            <a:srgbClr val="EDEDED"/>
          </a:solidFill>
        </p:spPr>
      </p:pic>
      <p:pic>
        <p:nvPicPr>
          <p:cNvPr id="1191" name="그림 35" descr="C:/Users/Admin1/AppData/Roaming/PolarisOffice/ETemp/2672_21102392/fImage96783909358.png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2375" y="4001770"/>
            <a:ext cx="1376045" cy="1159510"/>
          </a:xfrm>
          <a:prstGeom prst="roundRect"/>
          <a:solidFill>
            <a:srgbClr val="EDEDED"/>
          </a:solidFill>
        </p:spPr>
      </p:pic>
      <p:pic>
        <p:nvPicPr>
          <p:cNvPr id="1192" name="그림 36" descr="C:/Users/Admin1/AppData/Roaming/PolarisOffice/ETemp/2672_21102392/fImage22421721541.png"/>
          <p:cNvPicPr>
            <a:picLocks noChangeAspect="1"/>
          </p:cNvPicPr>
          <p:nvPr/>
        </p:nvPicPr>
        <p:blipFill rotWithShape="1"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277745" y="4368800"/>
            <a:ext cx="676275" cy="412115"/>
          </a:xfrm>
          <a:prstGeom prst="rect"/>
          <a:noFill/>
        </p:spPr>
      </p:pic>
      <p:pic>
        <p:nvPicPr>
          <p:cNvPr id="1193" name="그림 37" descr="C:/Users/Admin1/AppData/Roaming/PolarisOffice/ETemp/2672_21102392/fImage96793926962.png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8950" y="1438910"/>
            <a:ext cx="1379220" cy="1167765"/>
          </a:xfrm>
          <a:prstGeom prst="roundRect"/>
          <a:solidFill>
            <a:srgbClr val="EDEDED"/>
          </a:solidFill>
        </p:spPr>
      </p:pic>
      <p:pic>
        <p:nvPicPr>
          <p:cNvPr id="1194" name="그림 40" descr="C:/Users/Admin1/AppData/Roaming/PolarisOffice/ETemp/2672_21102392/fImage229293934464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64855" y="1444625"/>
            <a:ext cx="2589530" cy="1162685"/>
          </a:xfrm>
          <a:prstGeom prst="roundRect"/>
          <a:solidFill>
            <a:srgbClr val="EDEDED"/>
          </a:solidFill>
        </p:spPr>
      </p:pic>
      <p:pic>
        <p:nvPicPr>
          <p:cNvPr id="1195" name="그림 43" descr="C:/Users/Admin1/AppData/Roaming/PolarisOffice/ETemp/2672_21102392/fImage22421721541.png"/>
          <p:cNvPicPr>
            <a:picLocks noChangeAspect="1"/>
          </p:cNvPicPr>
          <p:nvPr/>
        </p:nvPicPr>
        <p:blipFill rotWithShape="1"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926070" y="1816735"/>
            <a:ext cx="676275" cy="412115"/>
          </a:xfrm>
          <a:prstGeom prst="rect"/>
          <a:noFill/>
        </p:spPr>
      </p:pic>
      <p:pic>
        <p:nvPicPr>
          <p:cNvPr id="1196" name="그림 44" descr="C:/Users/Admin1/AppData/Roaming/PolarisOffice/ETemp/2672_21102392/fImage141733955705.png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52285" y="3749675"/>
            <a:ext cx="4102100" cy="1429385"/>
          </a:xfrm>
          <a:prstGeom prst="roundRect"/>
          <a:solidFill>
            <a:srgbClr val="EDEDED"/>
          </a:solidFill>
        </p:spPr>
      </p:pic>
      <p:pic>
        <p:nvPicPr>
          <p:cNvPr id="1197" name="그림 45" descr="C:/Users/Admin1/AppData/Roaming/PolarisOffice/ETemp/2672_21102392/fImage111763968145.png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1740" y="1441450"/>
            <a:ext cx="4147820" cy="165925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102100" y="387985"/>
            <a:ext cx="398589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여덟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46" name="텍스트 상자 3"/>
          <p:cNvSpPr txBox="1">
            <a:spLocks/>
          </p:cNvSpPr>
          <p:nvPr/>
        </p:nvSpPr>
        <p:spPr>
          <a:xfrm rot="0">
            <a:off x="1240790" y="5291455"/>
            <a:ext cx="412877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Movement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스크립트의 </a:t>
            </a:r>
            <a:r>
              <a:rPr lang="ko-KR" sz="1800">
                <a:latin typeface="맑은 고딕" charset="0"/>
                <a:ea typeface="맑은 고딕" charset="0"/>
              </a:rPr>
              <a:t>Destination</a:t>
            </a:r>
            <a:r>
              <a:rPr lang="ko-KR" sz="1800">
                <a:latin typeface="맑은 고딕" charset="0"/>
                <a:ea typeface="맑은 고딕" charset="0"/>
              </a:rPr>
              <a:t> 변수에 </a:t>
            </a:r>
            <a:r>
              <a:rPr lang="ko-KR" sz="1800">
                <a:latin typeface="맑은 고딕" charset="0"/>
                <a:ea typeface="맑은 고딕" charset="0"/>
              </a:rPr>
              <a:t>Arrival Point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넣어줍니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66" name="텍스트 상자 48"/>
          <p:cNvSpPr txBox="1">
            <a:spLocks/>
          </p:cNvSpPr>
          <p:nvPr/>
        </p:nvSpPr>
        <p:spPr>
          <a:xfrm rot="0">
            <a:off x="1239520" y="2747010"/>
            <a:ext cx="4121150" cy="114046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Project 폴더에 있는 </a:t>
            </a:r>
            <a:r>
              <a:rPr lang="ko-KR" sz="1800">
                <a:latin typeface="맑은 고딕" charset="0"/>
                <a:ea typeface="맑은 고딕" charset="0"/>
              </a:rPr>
              <a:t>Model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Street Lamp를 월드 </a:t>
            </a:r>
            <a:r>
              <a:rPr lang="ko-KR"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배치하고</a:t>
            </a:r>
            <a:r>
              <a:rPr lang="ko-KR" sz="1800">
                <a:latin typeface="맑은 고딕" charset="0"/>
                <a:ea typeface="맑은 고딕" charset="0"/>
              </a:rPr>
              <a:t> Point Street Lamp라는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67" name="그림 49" descr="C:/Users/Admin1/AppData/Roaming/PolarisOffice/ETemp/2672_21102392/fImage69173504604.png"/>
          <p:cNvPicPr>
            <a:picLocks noChangeAspect="1"/>
          </p:cNvPicPr>
          <p:nvPr/>
        </p:nvPicPr>
        <p:blipFill rotWithShape="1">
          <a:blip r:embed="rId1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753995" y="1437640"/>
            <a:ext cx="2615565" cy="1195705"/>
          </a:xfrm>
          <a:prstGeom prst="roundRect"/>
          <a:solidFill>
            <a:srgbClr val="EDEDED"/>
          </a:solidFill>
        </p:spPr>
      </p:pic>
      <p:pic>
        <p:nvPicPr>
          <p:cNvPr id="1069" name="그림 55" descr="C:/Users/Admin1/AppData/Roaming/PolarisOffice/ETemp/2672_21102392/fImage107334023281.png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0" y="1437640"/>
            <a:ext cx="1377315" cy="1186815"/>
          </a:xfrm>
          <a:prstGeom prst="roundRect"/>
          <a:solidFill>
            <a:srgbClr val="EDEDED"/>
          </a:solidFill>
        </p:spPr>
      </p:pic>
      <p:pic>
        <p:nvPicPr>
          <p:cNvPr id="1068" name="그림 50" descr="C:/Users/Admin1/AppData/Roaming/PolarisOffice/ETemp/2672_21102392/fImage22421721541.png"/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381250" y="1874520"/>
            <a:ext cx="626745" cy="353060"/>
          </a:xfrm>
          <a:prstGeom prst="rect"/>
          <a:noFill/>
        </p:spPr>
      </p:pic>
      <p:pic>
        <p:nvPicPr>
          <p:cNvPr id="1070" name="그림 56" descr="C:/Users/Admin1/AppData/Roaming/PolarisOffice/ETemp/2672_21102392/fImage102054036827.png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0" y="4061460"/>
            <a:ext cx="1369060" cy="1117600"/>
          </a:xfrm>
          <a:prstGeom prst="roundRect"/>
          <a:solidFill>
            <a:srgbClr val="EDEDED"/>
          </a:solidFill>
        </p:spPr>
      </p:pic>
      <p:pic>
        <p:nvPicPr>
          <p:cNvPr id="1071" name="그림 59" descr="C:/Users/Admin1/AppData/Roaming/PolarisOffice/ETemp/2672_21102392/fImage86244049961.png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45105" y="4061460"/>
            <a:ext cx="2624455" cy="1117600"/>
          </a:xfrm>
          <a:prstGeom prst="roundRect"/>
          <a:solidFill>
            <a:srgbClr val="EDEDED"/>
          </a:solidFill>
        </p:spPr>
      </p:pic>
      <p:cxnSp>
        <p:nvCxnSpPr>
          <p:cNvPr id="1072" name="도형 62"/>
          <p:cNvCxnSpPr/>
          <p:nvPr/>
        </p:nvCxnSpPr>
        <p:spPr>
          <a:xfrm rot="0">
            <a:off x="2216785" y="4762500"/>
            <a:ext cx="3048635" cy="20002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3" name="텍스트 상자 64"/>
          <p:cNvSpPr txBox="1">
            <a:spLocks/>
          </p:cNvSpPr>
          <p:nvPr/>
        </p:nvSpPr>
        <p:spPr>
          <a:xfrm rot="0">
            <a:off x="6823710" y="5273675"/>
            <a:ext cx="41306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Point Street Lamp </a:t>
            </a:r>
            <a:r>
              <a:rPr sz="1800">
                <a:latin typeface="맑은 고딕" charset="0"/>
                <a:ea typeface="맑은 고딕" charset="0"/>
              </a:rPr>
              <a:t>오브젝트의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하위</a:t>
            </a:r>
            <a:r>
              <a:rPr sz="1800">
                <a:latin typeface="맑은 고딕" charset="0"/>
                <a:ea typeface="맑은 고딕" charset="0"/>
              </a:rPr>
              <a:t> 오브젝트로 Light에 </a:t>
            </a:r>
            <a:r>
              <a:rPr sz="1800">
                <a:latin typeface="맑은 고딕" charset="0"/>
                <a:ea typeface="맑은 고딕" charset="0"/>
              </a:rPr>
              <a:t>Point</a:t>
            </a:r>
            <a:r>
              <a:rPr sz="1800">
                <a:latin typeface="맑은 고딕" charset="0"/>
                <a:ea typeface="맑은 고딕" charset="0"/>
              </a:rPr>
              <a:t> Light를 </a:t>
            </a:r>
            <a:r>
              <a:rPr sz="1800">
                <a:latin typeface="맑은 고딕" charset="0"/>
                <a:ea typeface="맑은 고딕" charset="0"/>
              </a:rPr>
              <a:t>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74" name="그림 65" descr="C:/Users/Admin1/AppData/Roaming/PolarisOffice/ETemp/2672_21102392/fImage11599409491.png"/>
          <p:cNvPicPr>
            <a:picLocks noChangeAspect="1"/>
          </p:cNvPicPr>
          <p:nvPr/>
        </p:nvPicPr>
        <p:blipFill rotWithShape="1">
          <a:blip r:embed="rId2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437640"/>
            <a:ext cx="2708275" cy="3611245"/>
          </a:xfrm>
          <a:prstGeom prst="roundRect"/>
          <a:solidFill>
            <a:srgbClr val="EDEDED"/>
          </a:solidFill>
        </p:spPr>
      </p:pic>
      <p:pic>
        <p:nvPicPr>
          <p:cNvPr id="1075" name="그림 66" descr="C:/Users/Admin1/AppData/Roaming/PolarisOffice/ETemp/2672_21102392/fImage107604102995.png"/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98355" y="2346325"/>
            <a:ext cx="1256030" cy="179324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102100" y="387985"/>
            <a:ext cx="398653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아홉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55" name="Rect 0"/>
          <p:cNvSpPr txBox="1">
            <a:spLocks/>
          </p:cNvSpPr>
          <p:nvPr/>
        </p:nvSpPr>
        <p:spPr>
          <a:xfrm rot="0">
            <a:off x="6818630" y="5294630"/>
            <a:ext cx="413004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그러고 나서 Area Street Lamp </a:t>
            </a:r>
            <a:r>
              <a:rPr sz="1800">
                <a:latin typeface="맑은 고딕" charset="0"/>
                <a:ea typeface="맑은 고딕" charset="0"/>
              </a:rPr>
              <a:t>오브젝트의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하위</a:t>
            </a:r>
            <a:r>
              <a:rPr sz="1800">
                <a:latin typeface="맑은 고딕" charset="0"/>
                <a:ea typeface="맑은 고딕" charset="0"/>
              </a:rPr>
              <a:t> 오브젝트로 Light에 </a:t>
            </a:r>
            <a:r>
              <a:rPr sz="1800">
                <a:latin typeface="맑은 고딕" charset="0"/>
                <a:ea typeface="맑은 고딕" charset="0"/>
              </a:rPr>
              <a:t>A</a:t>
            </a:r>
            <a:r>
              <a:rPr sz="1800">
                <a:latin typeface="맑은 고딕" charset="0"/>
                <a:ea typeface="맑은 고딕" charset="0"/>
              </a:rPr>
              <a:t>rea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Light를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65" name="텍스트 상자 1"/>
          <p:cNvSpPr txBox="1">
            <a:spLocks/>
          </p:cNvSpPr>
          <p:nvPr/>
        </p:nvSpPr>
        <p:spPr>
          <a:xfrm rot="0">
            <a:off x="1249045" y="2695575"/>
            <a:ext cx="4117975" cy="114109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29.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폴더에 있는 </a:t>
            </a:r>
            <a:r>
              <a:rPr lang="ko-KR" sz="1800">
                <a:latin typeface="맑은 고딕" charset="0"/>
                <a:ea typeface="맑은 고딕" charset="0"/>
              </a:rPr>
              <a:t>Model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Street</a:t>
            </a:r>
            <a:r>
              <a:rPr lang="ko-KR" sz="1800">
                <a:latin typeface="맑은 고딕" charset="0"/>
                <a:ea typeface="맑은 고딕" charset="0"/>
              </a:rPr>
              <a:t> Lamp를 월드 </a:t>
            </a:r>
            <a:r>
              <a:rPr lang="ko-KR"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배치하고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Area </a:t>
            </a:r>
            <a:r>
              <a:rPr lang="ko-KR" sz="1800">
                <a:latin typeface="맑은 고딕" charset="0"/>
                <a:ea typeface="맑은 고딕" charset="0"/>
              </a:rPr>
              <a:t>Street Lamp라는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66" name="그림 2" descr="C:/Users/Admin1/AppData/Roaming/PolarisOffice/ETemp/18264_16703120/fImage69173504604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753995" y="1447165"/>
            <a:ext cx="2616200" cy="1120140"/>
          </a:xfrm>
          <a:prstGeom prst="roundRect"/>
          <a:solidFill>
            <a:srgbClr val="EDEDED"/>
          </a:solidFill>
        </p:spPr>
      </p:pic>
      <p:pic>
        <p:nvPicPr>
          <p:cNvPr id="1068" name="그림 4" descr="C:/Users/Admin1/AppData/Roaming/PolarisOffice/ETemp/18264_16703120/fImage985628941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38275"/>
            <a:ext cx="1387475" cy="1138555"/>
          </a:xfrm>
          <a:prstGeom prst="roundRect"/>
          <a:solidFill>
            <a:srgbClr val="EDEDED"/>
          </a:solidFill>
        </p:spPr>
      </p:pic>
      <p:pic>
        <p:nvPicPr>
          <p:cNvPr id="1067" name="그림 3" descr="C:/Users/Admin1/AppData/Roaming/PolarisOffice/ETemp/18264_16703120/fImage22421721541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355215" y="1847850"/>
            <a:ext cx="627380" cy="353695"/>
          </a:xfrm>
          <a:prstGeom prst="rect"/>
          <a:noFill/>
        </p:spPr>
      </p:pic>
      <p:pic>
        <p:nvPicPr>
          <p:cNvPr id="1069" name="그림 10" descr="C:/Users/Admin1/AppData/Roaming/PolarisOffice/ETemp/18264_16703120/fImage174022958467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1447165"/>
            <a:ext cx="2724150" cy="3644265"/>
          </a:xfrm>
          <a:prstGeom prst="roundRect"/>
          <a:solidFill>
            <a:srgbClr val="EDEDED"/>
          </a:solidFill>
        </p:spPr>
      </p:pic>
      <p:pic>
        <p:nvPicPr>
          <p:cNvPr id="1070" name="그림 11" descr="C:/Users/Admin1/AppData/Roaming/PolarisOffice/ETemp/18264_16703120/fImage120532966334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72955" y="2325370"/>
            <a:ext cx="1275715" cy="1887220"/>
          </a:xfrm>
          <a:prstGeom prst="roundRect"/>
          <a:solidFill>
            <a:srgbClr val="EDEDED"/>
          </a:solidFill>
        </p:spPr>
      </p:pic>
      <p:sp>
        <p:nvSpPr>
          <p:cNvPr id="1071" name="텍스트 상자 14"/>
          <p:cNvSpPr txBox="1">
            <a:spLocks/>
          </p:cNvSpPr>
          <p:nvPr/>
        </p:nvSpPr>
        <p:spPr>
          <a:xfrm rot="0">
            <a:off x="1242060" y="5250815"/>
            <a:ext cx="4133850" cy="96647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Project 폴더에 있는 Texture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Street Lamp 텍스처를 Area </a:t>
            </a:r>
            <a:r>
              <a:rPr lang="ko-KR" sz="1800">
                <a:latin typeface="맑은 고딕" charset="0"/>
                <a:ea typeface="맑은 고딕" charset="0"/>
              </a:rPr>
              <a:t>Street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Lamp</a:t>
            </a:r>
            <a:r>
              <a:rPr lang="ko-KR" sz="1800">
                <a:latin typeface="맑은 고딕" charset="0"/>
                <a:ea typeface="맑은 고딕" charset="0"/>
              </a:rPr>
              <a:t> 오브젝트에 넣어줍니다.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72" name="그림 15" descr="C:/Users/Admin1/AppData/Roaming/PolarisOffice/ETemp/18264_16703120/fImage229433796334.png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756535" y="4005580"/>
            <a:ext cx="2619375" cy="1120140"/>
          </a:xfrm>
          <a:prstGeom prst="roundRect"/>
          <a:solidFill>
            <a:srgbClr val="EDEDED"/>
          </a:solidFill>
        </p:spPr>
      </p:pic>
      <p:pic>
        <p:nvPicPr>
          <p:cNvPr id="1073" name="그림 16" descr="C:/Users/Admin1/AppData/Roaming/PolarisOffice/ETemp/18264_16703120/fImage98562996500.png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52220" y="4008120"/>
            <a:ext cx="1376045" cy="1117600"/>
          </a:xfrm>
          <a:prstGeom prst="roundRect"/>
          <a:solidFill>
            <a:srgbClr val="EDEDED"/>
          </a:solidFill>
        </p:spPr>
      </p:pic>
      <p:pic>
        <p:nvPicPr>
          <p:cNvPr id="1074" name="그림 17" descr="C:/Users/Admin1/AppData/Roaming/PolarisOffice/ETemp/18264_16703120/fImage22421721541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349500" y="4391660"/>
            <a:ext cx="627380" cy="3536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16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9.104.151.49087</cp:version>
  <dcterms:modified xsi:type="dcterms:W3CDTF">2020-11-06T09:17:06Z</dcterms:modified>
</cp:coreProperties>
</file>