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87" r:id="rId12"/>
  </p:sldMasterIdLst>
  <p:notesMasterIdLst>
    <p:notesMasterId r:id="rId14"/>
  </p:notesMasterIdLst>
  <p:sldIdLst>
    <p:sldId id="287" r:id="rId16"/>
    <p:sldId id="304" r:id="rId18"/>
    <p:sldId id="300" r:id="rId19"/>
    <p:sldId id="312" r:id="rId20"/>
    <p:sldId id="301" r:id="rId22"/>
    <p:sldId id="302" r:id="rId24"/>
    <p:sldId id="305" r:id="rId26"/>
    <p:sldId id="307" r:id="rId28"/>
    <p:sldId id="308" r:id="rId30"/>
    <p:sldId id="309" r:id="rId32"/>
    <p:sldId id="31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60" Type="http://schemas.openxmlformats.org/officeDocument/2006/relationships/image" Target="../media/fImage458825541.png"></Relationship><Relationship Id="rId61" Type="http://schemas.openxmlformats.org/officeDocument/2006/relationships/image" Target="../media/fImage64492608467.png"></Relationship><Relationship Id="rId62" Type="http://schemas.openxmlformats.org/officeDocument/2006/relationships/image" Target="../media/fImage2242172596334.png"></Relationship><Relationship Id="rId63" Type="http://schemas.openxmlformats.org/officeDocument/2006/relationships/image" Target="../media/fImage48812616500.png"></Relationship><Relationship Id="rId64" Type="http://schemas.openxmlformats.org/officeDocument/2006/relationships/image" Target="../media/fImage214072639169.png"></Relationship><Relationship Id="rId6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image" Target="../media/fImage362473029169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68742484464.png"></Relationship><Relationship Id="rId3" Type="http://schemas.openxmlformats.org/officeDocument/2006/relationships/image" Target="../media/fImage168452495705.png"></Relationship><Relationship Id="rId4" Type="http://schemas.openxmlformats.org/officeDocument/2006/relationships/image" Target="../media/fImage362533055724.png"></Relationship><Relationship Id="rId5" Type="http://schemas.openxmlformats.org/officeDocument/2006/relationships/image" Target="../media/fImage361973071478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notesSlide" Target="../notesSlides/notesSlide2.xml"></Relationship><Relationship Id="rId14" Type="http://schemas.openxmlformats.org/officeDocument/2006/relationships/image" Target="../media/fImage438352088467.png"></Relationship><Relationship Id="rId15" Type="http://schemas.openxmlformats.org/officeDocument/2006/relationships/image" Target="../media/fImage82892665724.png"></Relationship><Relationship Id="rId16" Type="http://schemas.openxmlformats.org/officeDocument/2006/relationships/image" Target="../media/fImage24342671478.png"></Relationship><Relationship Id="rId17" Type="http://schemas.openxmlformats.org/officeDocument/2006/relationships/image" Target="../media/fImage2242172689358.png"></Relationship><Relationship Id="rId1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29" Type="http://schemas.openxmlformats.org/officeDocument/2006/relationships/image" Target="../media/fImage46222696962.png"></Relationship><Relationship Id="rId30" Type="http://schemas.openxmlformats.org/officeDocument/2006/relationships/image" Target="../media/fImage57972714464.png"></Relationship><Relationship Id="rId31" Type="http://schemas.openxmlformats.org/officeDocument/2006/relationships/image" Target="../media/fImage2242172725705.png"></Relationship><Relationship Id="rId32" Type="http://schemas.openxmlformats.org/officeDocument/2006/relationships/image" Target="../media/fImage276312243281.png"></Relationship><Relationship Id="rId33" Type="http://schemas.openxmlformats.org/officeDocument/2006/relationships/image" Target="../media/fImage1291522041.png"></Relationship><Relationship Id="rId3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image" Target="../media/fImage1163219441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image" Target="../media/fImage57511968467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2" Type="http://schemas.openxmlformats.org/officeDocument/2006/relationships/image" Target="../media/fImage220051176334.png"></Relationship><Relationship Id="rId16" Type="http://schemas.openxmlformats.org/officeDocument/2006/relationships/image" Target="../media/fImage57511976334.png"></Relationship><Relationship Id="rId17" Type="http://schemas.openxmlformats.org/officeDocument/2006/relationships/image" Target="../media/fImage3254219541.png"></Relationship><Relationship Id="rId18" Type="http://schemas.openxmlformats.org/officeDocument/2006/relationships/image" Target="../media/fImage68551968467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2909925741.png"></Relationship><Relationship Id="rId9" Type="http://schemas.openxmlformats.org/officeDocument/2006/relationships/image" Target="../media/fImage68551968467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8" Type="http://schemas.openxmlformats.org/officeDocument/2006/relationships/image" Target="../media/fImage188971996334.png"></Relationship><Relationship Id="rId9" Type="http://schemas.openxmlformats.org/officeDocument/2006/relationships/image" Target="../media/fImage67852006500.png"></Relationship><Relationship Id="rId10" Type="http://schemas.openxmlformats.org/officeDocument/2006/relationships/image" Target="../media/fImage118112059169.png"></Relationship><Relationship Id="rId11" Type="http://schemas.openxmlformats.org/officeDocument/2006/relationships/image" Target="../media/fImage27422260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1635020341.png"></Relationship><Relationship Id="rId10" Type="http://schemas.openxmlformats.org/officeDocument/2006/relationships/image" Target="../media/fImage95762048467.png"></Relationship><Relationship Id="rId11" Type="http://schemas.openxmlformats.org/officeDocument/2006/relationships/image" Target="../media/fImage363622056334.png"></Relationship><Relationship Id="rId12" Type="http://schemas.openxmlformats.org/officeDocument/2006/relationships/image" Target="../media/fImage93492126500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18685" y="379730"/>
            <a:ext cx="27559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3645" y="264985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Video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Player 폴더에 Screen Video를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2440" y="4392295"/>
            <a:ext cx="41179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Video Player 컴포넌트 </a:t>
            </a:r>
            <a:r>
              <a:rPr lang="ko-KR" sz="1800">
                <a:latin typeface="맑은 고딕" charset="0"/>
                <a:ea typeface="맑은 고딕" charset="0"/>
              </a:rPr>
              <a:t>속성에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Loop를 활성화하고 Aspect </a:t>
            </a:r>
            <a:r>
              <a:rPr lang="ko-KR" sz="1800">
                <a:latin typeface="맑은 고딕" charset="0"/>
                <a:ea typeface="맑은 고딕" charset="0"/>
              </a:rPr>
              <a:t>Ratio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Audio Output Mode를 </a:t>
            </a:r>
            <a:r>
              <a:rPr lang="ko-KR" sz="1800">
                <a:latin typeface="맑은 고딕" charset="0"/>
                <a:ea typeface="맑은 고딕" charset="0"/>
              </a:rPr>
              <a:t>Auido</a:t>
            </a:r>
            <a:r>
              <a:rPr lang="ko-KR" sz="1800">
                <a:latin typeface="맑은 고딕" charset="0"/>
                <a:ea typeface="맑은 고딕" charset="0"/>
              </a:rPr>
              <a:t> Source로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" descr="C:/Users/Admin1/AppData/Roaming/PolarisOffice/ETemp/10264_20622272/fImage458825541.png"/>
          <p:cNvPicPr>
            <a:picLocks noChangeAspect="1"/>
          </p:cNvPicPr>
          <p:nvPr/>
        </p:nvPicPr>
        <p:blipFill rotWithShape="1"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1370330" cy="1118235"/>
          </a:xfrm>
          <a:prstGeom prst="roundRect"/>
          <a:solidFill>
            <a:srgbClr val="EDEDED"/>
          </a:solidFill>
        </p:spPr>
      </p:pic>
      <p:pic>
        <p:nvPicPr>
          <p:cNvPr id="1202" name="그림 9" descr="C:/Users/Admin1/AppData/Roaming/PolarisOffice/ETemp/10264_20622272/fImage64492608467.png"/>
          <p:cNvPicPr>
            <a:picLocks noChangeAspect="1"/>
          </p:cNvPicPr>
          <p:nvPr/>
        </p:nvPicPr>
        <p:blipFill rotWithShape="1"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48435"/>
            <a:ext cx="2636520" cy="1127760"/>
          </a:xfrm>
          <a:prstGeom prst="roundRect"/>
          <a:solidFill>
            <a:srgbClr val="EDEDED"/>
          </a:solidFill>
        </p:spPr>
      </p:pic>
      <p:pic>
        <p:nvPicPr>
          <p:cNvPr id="1201" name="그림 8" descr="C:/Users/Admin1/AppData/Roaming/PolarisOffice/ETemp/10264_20622272/fImage2242172596334.png"/>
          <p:cNvPicPr>
            <a:picLocks noChangeAspect="1"/>
          </p:cNvPicPr>
          <p:nvPr/>
        </p:nvPicPr>
        <p:blipFill rotWithShape="1">
          <a:blip r:embed="rId6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94890" y="1860550"/>
            <a:ext cx="747395" cy="414020"/>
          </a:xfrm>
          <a:prstGeom prst="rect"/>
          <a:noFill/>
        </p:spPr>
      </p:pic>
      <p:pic>
        <p:nvPicPr>
          <p:cNvPr id="1203" name="그림 12" descr="C:/Users/Admin1/AppData/Roaming/PolarisOffice/ETemp/10264_20622272/fImage48812616500.png"/>
          <p:cNvPicPr>
            <a:picLocks noChangeAspect="1"/>
          </p:cNvPicPr>
          <p:nvPr/>
        </p:nvPicPr>
        <p:blipFill rotWithShape="1"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3712210"/>
            <a:ext cx="4143375" cy="1654810"/>
          </a:xfrm>
          <a:prstGeom prst="roundRect"/>
          <a:solidFill>
            <a:srgbClr val="EDEDED"/>
          </a:solidFill>
        </p:spPr>
      </p:pic>
      <p:sp>
        <p:nvSpPr>
          <p:cNvPr id="1204" name="텍스트 상자 15"/>
          <p:cNvSpPr txBox="1">
            <a:spLocks/>
          </p:cNvSpPr>
          <p:nvPr/>
        </p:nvSpPr>
        <p:spPr>
          <a:xfrm rot="0">
            <a:off x="1212215" y="5499735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Screen Video 오브젝트에 </a:t>
            </a:r>
            <a:r>
              <a:rPr lang="ko-KR" sz="1800">
                <a:latin typeface="맑은 고딕" charset="0"/>
                <a:ea typeface="맑은 고딕" charset="0"/>
              </a:rPr>
              <a:t>Audio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6" descr="C:/Users/Admin1/AppData/Roaming/PolarisOffice/ETemp/10264_20622272/fImage214072639169.png"/>
          <p:cNvPicPr>
            <a:picLocks noChangeAspect="1"/>
          </p:cNvPicPr>
          <p:nvPr/>
        </p:nvPicPr>
        <p:blipFill rotWithShape="1"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2791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163320" y="4771390"/>
            <a:ext cx="42062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4219575"/>
            <a:ext cx="41744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Siren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Siren Button 오브젝트의 Source Image에 Siren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2210" y="3616325"/>
            <a:ext cx="4191000" cy="104775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2563495"/>
            <a:ext cx="4158615" cy="1524635"/>
          </a:xfrm>
          <a:prstGeom prst="roundRect"/>
          <a:solidFill>
            <a:srgbClr val="EDEDED"/>
          </a:solidFill>
        </p:spPr>
      </p:pic>
      <p:pic>
        <p:nvPicPr>
          <p:cNvPr id="1231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264285"/>
            <a:ext cx="4157345" cy="1143635"/>
          </a:xfrm>
          <a:prstGeom prst="roundRect"/>
          <a:solidFill>
            <a:srgbClr val="EDEDED"/>
          </a:solidFill>
        </p:spPr>
      </p:pic>
      <p:cxnSp>
        <p:nvCxnSpPr>
          <p:cNvPr id="1232" name="도형 29"/>
          <p:cNvCxnSpPr/>
          <p:nvPr/>
        </p:nvCxnSpPr>
        <p:spPr>
          <a:xfrm rot="0">
            <a:off x="10053320" y="2320925"/>
            <a:ext cx="788670" cy="1082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32325" y="354965"/>
            <a:ext cx="29368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8250" y="4217035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Magic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Magic Button 오브젝트의 Source Image에 Magic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4820" y="4219575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Explosion Button 오브젝트의 Source Image에 Explosion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20645"/>
            <a:ext cx="4131310" cy="1492885"/>
          </a:xfrm>
          <a:prstGeom prst="roundRect"/>
          <a:solidFill>
            <a:srgbClr val="EDEDED"/>
          </a:solidFill>
        </p:spPr>
      </p:pic>
      <p:pic>
        <p:nvPicPr>
          <p:cNvPr id="1229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623820"/>
            <a:ext cx="4122420" cy="1481455"/>
          </a:xfrm>
          <a:prstGeom prst="roundRect"/>
          <a:solidFill>
            <a:srgbClr val="EDEDED"/>
          </a:solidFill>
        </p:spPr>
      </p:pic>
      <p:pic>
        <p:nvPicPr>
          <p:cNvPr id="1230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76680"/>
            <a:ext cx="4128135" cy="1074420"/>
          </a:xfrm>
          <a:prstGeom prst="roundRect"/>
          <a:solidFill>
            <a:srgbClr val="EDEDED"/>
          </a:solidFill>
        </p:spPr>
      </p:pic>
      <p:cxnSp>
        <p:nvCxnSpPr>
          <p:cNvPr id="1231" name="도형 34"/>
          <p:cNvCxnSpPr/>
          <p:nvPr/>
        </p:nvCxnSpPr>
        <p:spPr>
          <a:xfrm rot="0">
            <a:off x="3351530" y="2398395"/>
            <a:ext cx="1896745" cy="10401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" name="그림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368425"/>
            <a:ext cx="4119245" cy="1074420"/>
          </a:xfrm>
          <a:prstGeom prst="roundRect"/>
          <a:solidFill>
            <a:srgbClr val="EDEDED"/>
          </a:solidFill>
        </p:spPr>
      </p:pic>
      <p:cxnSp>
        <p:nvCxnSpPr>
          <p:cNvPr id="1233" name="도형 39"/>
          <p:cNvCxnSpPr/>
          <p:nvPr/>
        </p:nvCxnSpPr>
        <p:spPr>
          <a:xfrm rot="0">
            <a:off x="8252460" y="2372995"/>
            <a:ext cx="2563495" cy="1056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>
            <a:off x="4676140" y="346710"/>
            <a:ext cx="2818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Audio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Listener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>
            <a:off x="7233285" y="4446905"/>
            <a:ext cx="40430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32015" y="1438275"/>
            <a:ext cx="4044950" cy="2748280"/>
          </a:xfrm>
          <a:prstGeom prst="roundRect"/>
          <a:solidFill>
            <a:srgbClr val="EDEDED"/>
          </a:solidFill>
        </p:spPr>
      </p:pic>
      <p:sp>
        <p:nvSpPr>
          <p:cNvPr id="8" name="텍스트 상자 3"/>
          <p:cNvSpPr txBox="1">
            <a:spLocks/>
          </p:cNvSpPr>
          <p:nvPr/>
        </p:nvSpPr>
        <p:spPr>
          <a:xfrm rot="0">
            <a:off x="1222375" y="5501640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그다</a:t>
            </a:r>
            <a:r>
              <a:rPr lang="ko-KR" sz="1800">
                <a:latin typeface="맑은 고딕" charset="0"/>
                <a:ea typeface="맑은 고딕" charset="0"/>
              </a:rPr>
              <a:t>음으로 C# Script를 생성하고 </a:t>
            </a:r>
            <a:r>
              <a:rPr lang="ko-KR" sz="1800">
                <a:latin typeface="맑은 고딕" charset="0"/>
                <a:ea typeface="맑은 고딕" charset="0"/>
              </a:rPr>
              <a:t>Drone이라는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20400_15139376/fImage8289266572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38275"/>
            <a:ext cx="2834640" cy="3782695"/>
          </a:xfrm>
          <a:prstGeom prst="roundRect"/>
          <a:solidFill>
            <a:srgbClr val="EDEDED"/>
          </a:solidFill>
        </p:spPr>
      </p:pic>
      <p:pic>
        <p:nvPicPr>
          <p:cNvPr id="10" name="그림 5" descr="C:/Users/Admin1/AppData/Roaming/PolarisOffice/ETemp/20400_15139376/fImage2434267147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8640" y="2756535"/>
            <a:ext cx="1000760" cy="1155065"/>
          </a:xfrm>
          <a:prstGeom prst="roundRect"/>
          <a:solidFill>
            <a:srgbClr val="EDEDED"/>
          </a:solidFill>
        </p:spPr>
      </p:pic>
      <p:pic>
        <p:nvPicPr>
          <p:cNvPr id="11" name="그림 6" descr="C:/Users/Admin1/AppData/Roaming/PolarisOffice/ETemp/20400_15139376/fImage2242172689358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50310" y="3126740"/>
            <a:ext cx="748030" cy="414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88840" y="412115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513070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Drone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회</a:t>
            </a:r>
            <a:r>
              <a:rPr lang="ko-KR" sz="1800">
                <a:latin typeface="맑은 고딕" charset="0"/>
                <a:ea typeface="맑은 고딕" charset="0"/>
              </a:rPr>
              <a:t>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525395"/>
            <a:ext cx="41433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Drone 모델을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25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3570" y="1456055"/>
            <a:ext cx="2713990" cy="956310"/>
          </a:xfrm>
          <a:prstGeom prst="roundRect"/>
          <a:solidFill>
            <a:srgbClr val="EDEDED"/>
          </a:solidFill>
        </p:spPr>
      </p:pic>
      <p:pic>
        <p:nvPicPr>
          <p:cNvPr id="1223" name="그림 29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55420"/>
            <a:ext cx="1294130" cy="965835"/>
          </a:xfrm>
          <a:prstGeom prst="roundRect"/>
          <a:solidFill>
            <a:srgbClr val="EDEDED"/>
          </a:solidFill>
        </p:spPr>
      </p:pic>
      <p:pic>
        <p:nvPicPr>
          <p:cNvPr id="1224" name="그림 32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00975" y="1725295"/>
            <a:ext cx="747395" cy="414020"/>
          </a:xfrm>
          <a:prstGeom prst="rect"/>
          <a:noFill/>
        </p:spPr>
      </p:pic>
      <p:sp>
        <p:nvSpPr>
          <p:cNvPr id="1225" name="텍스트 상자 1"/>
          <p:cNvSpPr txBox="1">
            <a:spLocks/>
          </p:cNvSpPr>
          <p:nvPr/>
        </p:nvSpPr>
        <p:spPr>
          <a:xfrm rot="0">
            <a:off x="1221105" y="4121785"/>
            <a:ext cx="4152900" cy="2032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</a:t>
            </a:r>
            <a:r>
              <a:rPr sz="1800">
                <a:latin typeface="맑은 고딕" charset="0"/>
                <a:ea typeface="맑은 고딕" charset="0"/>
              </a:rPr>
              <a:t> 시스템은 소리가 발생하는 </a:t>
            </a:r>
            <a:r>
              <a:rPr sz="1800">
                <a:latin typeface="맑은 고딕" charset="0"/>
                <a:ea typeface="맑은 고딕" charset="0"/>
              </a:rPr>
              <a:t>오디오</a:t>
            </a:r>
            <a:r>
              <a:rPr sz="1800">
                <a:latin typeface="맑은 고딕" charset="0"/>
                <a:ea typeface="맑은 고딕" charset="0"/>
              </a:rPr>
              <a:t> 소스와 소리를 듣는 오디오 </a:t>
            </a:r>
            <a:r>
              <a:rPr sz="1800">
                <a:latin typeface="맑은 고딕" charset="0"/>
                <a:ea typeface="맑은 고딕" charset="0"/>
              </a:rPr>
              <a:t>리스너로</a:t>
            </a:r>
            <a:r>
              <a:rPr sz="1800">
                <a:latin typeface="맑은 고딕" charset="0"/>
                <a:ea typeface="맑은 고딕" charset="0"/>
              </a:rPr>
              <a:t>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</a:t>
            </a:r>
            <a:r>
              <a:rPr sz="1800">
                <a:latin typeface="맑은 고딕" charset="0"/>
                <a:ea typeface="맑은 고딕" charset="0"/>
              </a:rPr>
              <a:t>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</a:t>
            </a:r>
            <a:r>
              <a:rPr sz="1800">
                <a:latin typeface="맑은 고딕" charset="0"/>
                <a:ea typeface="맑은 고딕" charset="0"/>
              </a:rPr>
              <a:t>이동하면</a:t>
            </a:r>
            <a:r>
              <a:rPr sz="1800">
                <a:latin typeface="맑은 고딕" charset="0"/>
                <a:ea typeface="맑은 고딕" charset="0"/>
              </a:rPr>
              <a:t> 거리에 따라 소리의 크기나 </a:t>
            </a:r>
            <a:r>
              <a:rPr sz="1800">
                <a:latin typeface="맑은 고딕" charset="0"/>
                <a:ea typeface="맑은 고딕" charset="0"/>
              </a:rPr>
              <a:t>방향이</a:t>
            </a:r>
            <a:r>
              <a:rPr sz="1800">
                <a:latin typeface="맑은 고딕" charset="0"/>
                <a:ea typeface="맑은 고딕" charset="0"/>
              </a:rPr>
              <a:t>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2" descr="C:/Users/Admin1/AppData/Roaming/PolarisOffice/ETemp/20400_15139376/fImage276312243281.png"/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6055"/>
            <a:ext cx="4144010" cy="2472055"/>
          </a:xfrm>
          <a:prstGeom prst="roundRect"/>
          <a:solidFill>
            <a:srgbClr val="EDEDED"/>
          </a:solidFill>
        </p:spPr>
      </p:pic>
      <p:pic>
        <p:nvPicPr>
          <p:cNvPr id="1227" name="그림 7" descr="C:/Users/Admin1/AppData/Roaming/PolarisOffice/ETemp/20400_15139376/fImage1291522041.png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557270"/>
            <a:ext cx="4141470" cy="18268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21860" y="379095"/>
            <a:ext cx="2744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655570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Speaker 텍스처를 선택하고 Sound Box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88615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23710" y="5269865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 descr="C:/Users/Admin1/AppData/Roaming/PolarisOffice/ETemp/18416_12904952/fImage4856210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446530"/>
            <a:ext cx="2623820" cy="1314450"/>
          </a:xfrm>
          <a:prstGeom prst="roundRect"/>
          <a:solidFill>
            <a:srgbClr val="EDEDED"/>
          </a:solidFill>
        </p:spPr>
      </p:pic>
      <p:pic>
        <p:nvPicPr>
          <p:cNvPr id="1215" name="그림 15" descr="C:/Users/Admin1/AppData/Roaming/PolarisOffice/ETemp/18416_12904952/fImage519328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46530"/>
            <a:ext cx="1405890" cy="1294765"/>
          </a:xfrm>
          <a:prstGeom prst="roundRect"/>
          <a:solidFill>
            <a:srgbClr val="EDEDED"/>
          </a:solidFill>
        </p:spPr>
      </p:pic>
      <p:pic>
        <p:nvPicPr>
          <p:cNvPr id="1216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2530" cy="1468755"/>
          </a:xfrm>
          <a:prstGeom prst="roundRect"/>
          <a:solidFill>
            <a:srgbClr val="EDEDED"/>
          </a:solidFill>
        </p:spPr>
      </p:pic>
      <p:pic>
        <p:nvPicPr>
          <p:cNvPr id="1217" name="그림 17" descr="C:/Users/Admin1/AppData/Roaming/PolarisOffice/ETemp/18416_12904952/fImage5193287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8275"/>
            <a:ext cx="1306830" cy="1051560"/>
          </a:xfrm>
          <a:prstGeom prst="roundRect"/>
          <a:solidFill>
            <a:srgbClr val="EDEDED"/>
          </a:solidFill>
        </p:spPr>
      </p:pic>
      <p:pic>
        <p:nvPicPr>
          <p:cNvPr id="1218" name="그림 1" descr="C:/Users/Admin1/AppData/Roaming/PolarisOffice/ETemp/18416_12904952/fImage36249194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8740" y="1446530"/>
            <a:ext cx="2760980" cy="1031875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11070" y="1945005"/>
            <a:ext cx="2760980" cy="4000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640" cy="1471295"/>
          </a:xfrm>
          <a:prstGeom prst="roundRect"/>
          <a:solidFill>
            <a:srgbClr val="EDEDED"/>
          </a:solidFill>
        </p:spPr>
      </p:pic>
      <p:pic>
        <p:nvPicPr>
          <p:cNvPr id="1220" name="그림 1" descr="C:/Users/Admin1/AppData/Roaming/PolarisOffice/ETemp/18416_12904952/fImage11632194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707765"/>
            <a:ext cx="4140200" cy="1721485"/>
          </a:xfrm>
          <a:prstGeom prst="roundRect"/>
          <a:solidFill>
            <a:srgbClr val="EDEDED"/>
          </a:solidFill>
        </p:spPr>
      </p:pic>
      <p:sp>
        <p:nvSpPr>
          <p:cNvPr id="1221" name="텍스트 상자 4"/>
          <p:cNvSpPr txBox="1">
            <a:spLocks/>
          </p:cNvSpPr>
          <p:nvPr/>
        </p:nvSpPr>
        <p:spPr>
          <a:xfrm rot="0">
            <a:off x="1227455" y="5554345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 descr="C:/Users/Admin1/AppData/Roaming/PolarisOffice/ETemp/18416_12904952/fImage8506212570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6530"/>
            <a:ext cx="2520315" cy="2594610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38885" y="423545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57" descr="C:/Users/Admin1/AppData/Roaming/PolarisOffice/ETemp/18416_12904952/fImage32975221996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46530"/>
            <a:ext cx="4152900" cy="3709035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34055"/>
            <a:ext cx="690245" cy="789940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202" idx="2"/>
          </p:cNvCxnSpPr>
          <p:nvPr/>
        </p:nvCxnSpPr>
        <p:spPr>
          <a:xfrm rot="0" flipV="1">
            <a:off x="4659630" y="2901950"/>
            <a:ext cx="6985" cy="332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2" name="그림 5" descr="C:/Users/Admin1/AppData/Roaming/PolarisOffice/ETemp/18416_12904952/fImage5751196846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6850" y="1446530"/>
            <a:ext cx="1318895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8980" y="354965"/>
            <a:ext cx="3119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16725" y="4819015"/>
            <a:ext cx="41490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294765" y="2597785"/>
            <a:ext cx="4068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 descr="C:/Users/Admin1/AppData/Roaming/PolarisOffice/ETemp/18416_12904952/fImage4856210935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1421765"/>
            <a:ext cx="2728595" cy="1040130"/>
          </a:xfrm>
          <a:prstGeom prst="roundRect"/>
          <a:solidFill>
            <a:srgbClr val="EDEDED"/>
          </a:solidFill>
        </p:spPr>
      </p:pic>
      <p:pic>
        <p:nvPicPr>
          <p:cNvPr id="1201" name="그림 11" descr="C:/Users/Admin1/AppData/Roaming/PolarisOffice/ETemp/18416_12904952/fImage22005117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21765"/>
            <a:ext cx="2778125" cy="3242310"/>
          </a:xfrm>
          <a:prstGeom prst="roundRect"/>
          <a:solidFill>
            <a:srgbClr val="EDEDED"/>
          </a:solidFill>
        </p:spPr>
      </p:pic>
      <p:pic>
        <p:nvPicPr>
          <p:cNvPr id="1206" name="그림 8" descr="C:/Users/Admin1/AppData/Roaming/PolarisOffice/ETemp/18416_12904952/fImage5751197633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0020"/>
            <a:ext cx="1273175" cy="1031875"/>
          </a:xfrm>
          <a:prstGeom prst="roundRect"/>
          <a:solidFill>
            <a:srgbClr val="EDEDED"/>
          </a:solidFill>
        </p:spPr>
      </p:pic>
      <p:sp>
        <p:nvSpPr>
          <p:cNvPr id="1207" name="텍스트 상자 4"/>
          <p:cNvSpPr txBox="1">
            <a:spLocks/>
          </p:cNvSpPr>
          <p:nvPr/>
        </p:nvSpPr>
        <p:spPr>
          <a:xfrm rot="0">
            <a:off x="1236345" y="5090795"/>
            <a:ext cx="412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SoundManager 스크립트에서 AudioClip</a:t>
            </a:r>
            <a:r>
              <a:rPr lang="ko-KR" sz="1800">
                <a:latin typeface="맑은 고딕" charset="0"/>
                <a:ea typeface="맑은 고딕" charset="0"/>
              </a:rPr>
              <a:t> 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 선언하고 AudioSource 변수를 2개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604260"/>
            <a:ext cx="4131945" cy="1433830"/>
          </a:xfrm>
          <a:prstGeom prst="roundRect"/>
          <a:solidFill>
            <a:srgbClr val="EDEDED"/>
          </a:solidFill>
        </p:spPr>
      </p:pic>
      <p:pic>
        <p:nvPicPr>
          <p:cNvPr id="1209" name="그림 6" descr="C:/Users/Admin1/AppData/Roaming/PolarisOffice/ETemp/18416_12904952/fImage68551968467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6455" y="2053590"/>
            <a:ext cx="122999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13550" y="453580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Sound Manager 오브젝트의 배열에 순서대로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238885" y="5645150"/>
            <a:ext cx="41211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Volume 오브젝트의 </a:t>
            </a:r>
            <a:r>
              <a:rPr lang="ko-KR" sz="1800">
                <a:latin typeface="맑은 고딕" charset="0"/>
                <a:ea typeface="맑은 고딕" charset="0"/>
              </a:rPr>
              <a:t>Value 값을 1로 설장합니다.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8" descr="C:/Users/Admin1/AppData/Roaming/PolarisOffice/ETemp/18416_12904952/fImage2139221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202430" cy="1835785"/>
          </a:xfrm>
          <a:prstGeom prst="roundRect"/>
          <a:solidFill>
            <a:srgbClr val="EDEDED"/>
          </a:solidFill>
        </p:spPr>
      </p:pic>
      <p:pic>
        <p:nvPicPr>
          <p:cNvPr id="1209" name="그림 51" descr="C:/Users/Admin1/AppData/Roaming/PolarisOffice/ETemp/18416_12904952/fImage1368621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3444875"/>
            <a:ext cx="4204970" cy="962025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72730" y="3108960"/>
            <a:ext cx="2967990" cy="6159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125075" y="2976245"/>
            <a:ext cx="699135" cy="681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그림 2" descr="C:/Users/Admin1/AppData/Roaming/PolarisOffice/ETemp/18416_12904952/fImage2909925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0485" y="1446530"/>
            <a:ext cx="2760980" cy="4057650"/>
          </a:xfrm>
          <a:prstGeom prst="roundRect"/>
          <a:solidFill>
            <a:srgbClr val="EDEDED"/>
          </a:solidFill>
        </p:spPr>
      </p:pic>
      <p:pic>
        <p:nvPicPr>
          <p:cNvPr id="1214" name="그림 5" descr="C:/Users/Admin1/AppData/Roaming/PolarisOffice/ETemp/18416_12904952/fImage6855196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319655"/>
            <a:ext cx="1224280" cy="2219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08470" y="3788410"/>
            <a:ext cx="414147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SoundCall(int) 함수를 선언하고 오디오 소스의 PlayOneShot 함수에 오디오 클립의 인덱스로 매개변수를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Volume(float) 함수를 생성하고 매개변수에 float 변수로 오디오 소스의 볼륨 값이 설정될 수 있도록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14" descr="C:/Users/Admin1/AppData/Roaming/PolarisOffice/ETemp/18416_12904952/fImage18897199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52370" y="1454785"/>
            <a:ext cx="2919730" cy="1213485"/>
          </a:xfrm>
          <a:prstGeom prst="roundRect"/>
          <a:solidFill>
            <a:srgbClr val="EDEDED"/>
          </a:solidFill>
        </p:spPr>
      </p:pic>
      <p:pic>
        <p:nvPicPr>
          <p:cNvPr id="1220" name="그림 17" descr="C:/Users/Admin1/AppData/Roaming/PolarisOffice/ETemp/18416_12904952/fImage678520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48435"/>
            <a:ext cx="1132205" cy="1226820"/>
          </a:xfrm>
          <a:prstGeom prst="roundRect"/>
          <a:solidFill>
            <a:srgbClr val="EDEDED"/>
          </a:solidFill>
        </p:spPr>
      </p:pic>
      <p:sp>
        <p:nvSpPr>
          <p:cNvPr id="1221" name="텍스트 상자 20"/>
          <p:cNvSpPr txBox="1">
            <a:spLocks/>
          </p:cNvSpPr>
          <p:nvPr/>
        </p:nvSpPr>
        <p:spPr>
          <a:xfrm rot="0">
            <a:off x="1229995" y="2787650"/>
            <a:ext cx="4140200" cy="12026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 Manager 오브젝트의 AudioSource 변수에 Sound Box 오브젝트와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2" name="도형 22"/>
          <p:cNvCxnSpPr/>
          <p:nvPr/>
        </p:nvCxnSpPr>
        <p:spPr>
          <a:xfrm rot="0">
            <a:off x="2103120" y="1953260"/>
            <a:ext cx="3176270" cy="499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도형 23"/>
          <p:cNvCxnSpPr/>
          <p:nvPr/>
        </p:nvCxnSpPr>
        <p:spPr>
          <a:xfrm rot="0">
            <a:off x="2327910" y="2119630"/>
            <a:ext cx="2951480" cy="4578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4" name="그림 24" descr="C:/Users/Admin1/AppData/Roaming/PolarisOffice/ETemp/18416_12904952/fImage11811205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4073525"/>
            <a:ext cx="4141470" cy="1330325"/>
          </a:xfrm>
          <a:prstGeom prst="roundRect"/>
          <a:solidFill>
            <a:srgbClr val="EDEDED"/>
          </a:solidFill>
        </p:spPr>
      </p:pic>
      <p:sp>
        <p:nvSpPr>
          <p:cNvPr id="1225" name="텍스트 상자 27"/>
          <p:cNvSpPr txBox="1">
            <a:spLocks/>
          </p:cNvSpPr>
          <p:nvPr/>
        </p:nvSpPr>
        <p:spPr>
          <a:xfrm rot="0">
            <a:off x="1243330" y="5461000"/>
            <a:ext cx="41306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Sound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7" descr="C:/Users/Admin1/AppData/Roaming/PolarisOffice/ETemp/18416_12904952/fImage27422260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38275"/>
            <a:ext cx="4132580" cy="2254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4429125"/>
            <a:ext cx="41408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 </a:t>
            </a:r>
            <a:r>
              <a:rPr lang="ko-KR" sz="1800">
                <a:latin typeface="맑은 고딕" charset="0"/>
                <a:ea typeface="맑은 고딕" charset="0"/>
              </a:rPr>
              <a:t>Texture 폴더에 Noodle 스프라이트 이미지를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Handle 오브젝트의 Source Image에 Noodle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3420" y="1307465"/>
            <a:ext cx="2669540" cy="2717165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14820" y="4154170"/>
            <a:ext cx="41719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9375" y="1316355"/>
            <a:ext cx="2767330" cy="1767205"/>
          </a:xfrm>
          <a:prstGeom prst="roundRect"/>
          <a:solidFill>
            <a:srgbClr val="EDEDED"/>
          </a:solidFill>
        </p:spPr>
      </p:pic>
      <p:pic>
        <p:nvPicPr>
          <p:cNvPr id="1225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14450"/>
            <a:ext cx="1302385" cy="1761490"/>
          </a:xfrm>
          <a:prstGeom prst="roundRect"/>
          <a:solidFill>
            <a:srgbClr val="EDEDED"/>
          </a:solidFill>
        </p:spPr>
      </p:pic>
      <p:pic>
        <p:nvPicPr>
          <p:cNvPr id="1226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3246755"/>
            <a:ext cx="4133215" cy="1031240"/>
          </a:xfrm>
          <a:prstGeom prst="roundRect"/>
          <a:solidFill>
            <a:srgbClr val="EDEDED"/>
          </a:solidFill>
        </p:spPr>
      </p:pic>
      <p:cxnSp>
        <p:nvCxnSpPr>
          <p:cNvPr id="1227" name="도형 20"/>
          <p:cNvCxnSpPr/>
          <p:nvPr/>
        </p:nvCxnSpPr>
        <p:spPr>
          <a:xfrm rot="0" flipV="1">
            <a:off x="3966210" y="1576070"/>
            <a:ext cx="1325245" cy="1905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" name="그림 2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671320"/>
            <a:ext cx="1316990" cy="1991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