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1" r:id="rId12"/>
  </p:sldMasterIdLst>
  <p:notesMasterIdLst>
    <p:notesMasterId r:id="rId14"/>
  </p:notesMasterIdLst>
  <p:sldIdLst>
    <p:sldId id="315" r:id="rId16"/>
    <p:sldId id="303" r:id="rId18"/>
    <p:sldId id="317" r:id="rId20"/>
    <p:sldId id="320" r:id="rId22"/>
    <p:sldId id="316" r:id="rId24"/>
    <p:sldId id="318" r:id="rId26"/>
    <p:sldId id="314" r:id="rId28"/>
    <p:sldId id="319" r:id="rId30"/>
    <p:sldId id="322" r:id="rId32"/>
    <p:sldId id="323" r:id="rId34"/>
    <p:sldId id="324" r:id="rId36"/>
    <p:sldId id="325" r:id="rId38"/>
    <p:sldId id="326" r:id="rId40"/>
    <p:sldId id="327" r:id="rId42"/>
    <p:sldId id="32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198343460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14240346390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7012357153.png"></Relationship><Relationship Id="rId3" Type="http://schemas.openxmlformats.org/officeDocument/2006/relationships/image" Target="../media/fImage14240358292.png"></Relationship><Relationship Id="rId4" Type="http://schemas.openxmlformats.org/officeDocument/2006/relationships/image" Target="../media/fImage164213592382.png"></Relationship><Relationship Id="rId5" Type="http://schemas.openxmlformats.org/officeDocument/2006/relationships/image" Target="../media/fImage11894360742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3413958716.png"></Relationship><Relationship Id="rId3" Type="http://schemas.openxmlformats.org/officeDocument/2006/relationships/image" Target="../media/fImage114143969718.png"></Relationship><Relationship Id="rId4" Type="http://schemas.openxmlformats.org/officeDocument/2006/relationships/image" Target="../media/fImage113473979895.png"></Relationship><Relationship Id="rId5" Type="http://schemas.openxmlformats.org/officeDocument/2006/relationships/image" Target="../media/fImage113053985447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97493564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 descr="C:/Users/Admin1/AppData/Roaming/PolarisOffice/ETemp/6568_14335912/fImage2235322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42310"/>
            <a:ext cx="654050" cy="707390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H="1" flipV="1">
            <a:off x="4634865" y="2827020"/>
            <a:ext cx="6985" cy="4159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0215" y="4151630"/>
            <a:ext cx="4182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98221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마스터 클라이언트에서만 ObjectCreation( ) 코루틴 함수로 5초 마다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8910"/>
            <a:ext cx="4148455" cy="3391535"/>
          </a:xfrm>
          <a:prstGeom prst="rect"/>
          <a:noFill/>
        </p:spPr>
      </p:pic>
      <p:pic>
        <p:nvPicPr>
          <p:cNvPr id="69" name="그림 86" descr="C:/Users/Admin1/AppData/Roaming/PolarisOffice/ETemp/8600_9634312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38275"/>
            <a:ext cx="2411730" cy="2553335"/>
          </a:xfrm>
          <a:prstGeom prst="roundRect"/>
          <a:solidFill>
            <a:srgbClr val="EDEDED"/>
          </a:solidFill>
        </p:spPr>
      </p:pic>
      <p:pic>
        <p:nvPicPr>
          <p:cNvPr id="70" name="그림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704340"/>
            <a:ext cx="1588770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791960" y="3054350"/>
            <a:ext cx="41567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Crystal 오브젝트에 있는 CreateCrystal 스크립트의 Point를 4개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Element 2에는 Third Point를 넣어준 다음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7304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아까 생성한 4개의 빈 게임 오브젝트를 선택하고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7460" y="2185670"/>
            <a:ext cx="1571625" cy="2479040"/>
          </a:xfrm>
          <a:prstGeom prst="roundRect"/>
          <a:solidFill>
            <a:srgbClr val="EDEDED"/>
          </a:solidFill>
        </p:spPr>
      </p:pic>
      <p:pic>
        <p:nvPicPr>
          <p:cNvPr id="72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1430020"/>
            <a:ext cx="2414270" cy="3633470"/>
          </a:xfrm>
          <a:prstGeom prst="roundRect"/>
          <a:solidFill>
            <a:srgbClr val="EDEDED"/>
          </a:solidFill>
        </p:spPr>
      </p:pic>
      <p:pic>
        <p:nvPicPr>
          <p:cNvPr id="73" name="그림 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490" y="1440180"/>
            <a:ext cx="2719070" cy="1486535"/>
          </a:xfrm>
          <a:prstGeom prst="roundRect"/>
          <a:solidFill>
            <a:srgbClr val="EDEDED"/>
          </a:solidFill>
        </p:spPr>
      </p:pic>
      <p:pic>
        <p:nvPicPr>
          <p:cNvPr id="74" name="그림 9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30020"/>
            <a:ext cx="1322070" cy="1501775"/>
          </a:xfrm>
          <a:prstGeom prst="roundRect"/>
          <a:solidFill>
            <a:srgbClr val="EDEDED"/>
          </a:solidFill>
        </p:spPr>
      </p:pic>
      <p:cxnSp>
        <p:nvCxnSpPr>
          <p:cNvPr id="75" name="도형 102"/>
          <p:cNvCxnSpPr/>
          <p:nvPr/>
        </p:nvCxnSpPr>
        <p:spPr>
          <a:xfrm rot="0" flipV="1">
            <a:off x="7498715" y="2103120"/>
            <a:ext cx="332549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03"/>
          <p:cNvCxnSpPr/>
          <p:nvPr/>
        </p:nvCxnSpPr>
        <p:spPr>
          <a:xfrm rot="0" flipV="1">
            <a:off x="7656195" y="2244725"/>
            <a:ext cx="3176270" cy="407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04"/>
          <p:cNvCxnSpPr/>
          <p:nvPr/>
        </p:nvCxnSpPr>
        <p:spPr>
          <a:xfrm rot="0" flipV="1">
            <a:off x="7556500" y="2419350"/>
            <a:ext cx="3267710" cy="340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5"/>
          <p:cNvCxnSpPr/>
          <p:nvPr/>
        </p:nvCxnSpPr>
        <p:spPr>
          <a:xfrm rot="0" flipV="1">
            <a:off x="7523480" y="2568575"/>
            <a:ext cx="3308985" cy="299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925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1765"/>
            <a:ext cx="2020570" cy="1211580"/>
          </a:xfrm>
          <a:prstGeom prst="roundRect"/>
          <a:solidFill>
            <a:srgbClr val="EDEDED"/>
          </a:solidFill>
        </p:spPr>
      </p:pic>
      <p:pic>
        <p:nvPicPr>
          <p:cNvPr id="8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1421765"/>
            <a:ext cx="2037080" cy="1214120"/>
          </a:xfrm>
          <a:prstGeom prst="roundRect"/>
          <a:solidFill>
            <a:srgbClr val="EDEDED"/>
          </a:solidFill>
        </p:spPr>
      </p:pic>
      <p:pic>
        <p:nvPicPr>
          <p:cNvPr id="8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2826385"/>
            <a:ext cx="2022475" cy="1197610"/>
          </a:xfrm>
          <a:prstGeom prst="roundRect"/>
          <a:solidFill>
            <a:srgbClr val="EDEDED"/>
          </a:solidFill>
        </p:spPr>
      </p:pic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260" y="2836545"/>
            <a:ext cx="2028825" cy="118745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6807835" y="3608070"/>
            <a:ext cx="41579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스크립트에서 OnTriggerEnter(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Crystal(Clone)이라는 오브젝트와 충돌했을 때 PhotonView ID를 통해 충돌한 오브젝트가 자신이라면 캐릭터와 충돌한 오브젝트를 삭제하도록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" descr="C:/Users/Admin1/AppData/Roaming/PolarisOffice/ETemp/23364_9930448/fImage9749356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087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