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315" r:id="rId12"/>
  </p:sldMasterIdLst>
  <p:notesMasterIdLst>
    <p:notesMasterId r:id="rId14"/>
  </p:notesMasterIdLst>
  <p:sldIdLst>
    <p:sldId id="287" r:id="rId16"/>
    <p:sldId id="309" r:id="rId17"/>
    <p:sldId id="310" r:id="rId18"/>
    <p:sldId id="300" r:id="rId19"/>
    <p:sldId id="299" r:id="rId20"/>
    <p:sldId id="301" r:id="rId21"/>
    <p:sldId id="303" r:id="rId22"/>
    <p:sldId id="302" r:id="rId23"/>
    <p:sldId id="298" r:id="rId24"/>
    <p:sldId id="304" r:id="rId25"/>
    <p:sldId id="305" r:id="rId26"/>
    <p:sldId id="306" r:id="rId27"/>
    <p:sldId id="312" r:id="rId28"/>
    <p:sldId id="307" r:id="rId29"/>
    <p:sldId id="313" r:id="rId30"/>
    <p:sldId id="314" r:id="rId31"/>
    <p:sldId id="315" r:id="rId32"/>
    <p:sldId id="31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slide" Target="slides/slide18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40" Type="http://schemas.openxmlformats.org/officeDocument/2006/relationships/image" Target="../media/fImage48472616500.png"></Relationship><Relationship Id="rId41" Type="http://schemas.openxmlformats.org/officeDocument/2006/relationships/image" Target="../media/fImage48852649169.png"></Relationship><Relationship Id="rId46" Type="http://schemas.openxmlformats.org/officeDocument/2006/relationships/image" Target="../media/fImage20522456500.png"></Relationship><Relationship Id="rId47" Type="http://schemas.openxmlformats.org/officeDocument/2006/relationships/image" Target="../media/fImage1826228141.png"></Relationship><Relationship Id="rId48" Type="http://schemas.openxmlformats.org/officeDocument/2006/relationships/image" Target="../media/fImage44892828467.png"></Relationship><Relationship Id="rId49" Type="http://schemas.openxmlformats.org/officeDocument/2006/relationships/image" Target="../media/fImage2098552876334.png"></Relationship><Relationship Id="rId50" Type="http://schemas.openxmlformats.org/officeDocument/2006/relationships/image" Target="../media/fImage53352906962.png"></Relationship><Relationship Id="rId5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02163385436.png"></Relationship><Relationship Id="rId3" Type="http://schemas.openxmlformats.org/officeDocument/2006/relationships/image" Target="../media/fImage128043672391.png"></Relationship><Relationship Id="rId4" Type="http://schemas.openxmlformats.org/officeDocument/2006/relationships/notesSlide" Target="../notesSlides/notesSlide10.xml"></Relationship><Relationship Id="rId5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image" Target="../media/fImage18766364153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image" Target="../media/fImage138132404464.png"></Relationship><Relationship Id="rId8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7" Type="http://schemas.openxmlformats.org/officeDocument/2006/relationships/notesSlide" Target="../notesSlides/notesSlide12.xml"></Relationship><Relationship Id="rId10" Type="http://schemas.openxmlformats.org/officeDocument/2006/relationships/image" Target="../media/fImage120322459169.png"></Relationship><Relationship Id="rId15" Type="http://schemas.openxmlformats.org/officeDocument/2006/relationships/image" Target="../media/fImage49193858716.png"></Relationship><Relationship Id="rId16" Type="http://schemas.openxmlformats.org/officeDocument/2006/relationships/image" Target="../media/fImage85063979718.png"></Relationship><Relationship Id="rId17" Type="http://schemas.openxmlformats.org/officeDocument/2006/relationships/image" Target="../media/fImage88572469169.png"></Relationship><Relationship Id="rId1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85063979718.png"></Relationship><Relationship Id="rId4" Type="http://schemas.openxmlformats.org/officeDocument/2006/relationships/notesSlide" Target="../notesSlides/notesSlide13.xml"></Relationship><Relationship Id="rId5" Type="http://schemas.openxmlformats.org/officeDocument/2006/relationships/image" Target="../media/fImage93442475724.png"></Relationship><Relationship Id="rId6" Type="http://schemas.openxmlformats.org/officeDocument/2006/relationships/image" Target="../media/fImage119842481478.png"></Relationship><Relationship Id="rId7" Type="http://schemas.openxmlformats.org/officeDocument/2006/relationships/image" Target="../media/fImage91622579358.png"></Relationship><Relationship Id="rId8" Type="http://schemas.openxmlformats.org/officeDocument/2006/relationships/image" Target="../media/fImage140762586962.png"></Relationship><Relationship Id="rId9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6" Type="http://schemas.openxmlformats.org/officeDocument/2006/relationships/notesSlide" Target="../notesSlides/notesSlide14.xml"></Relationship><Relationship Id="rId11" Type="http://schemas.openxmlformats.org/officeDocument/2006/relationships/image" Target="../media/fImage116342604464.png"></Relationship><Relationship Id="rId12" Type="http://schemas.openxmlformats.org/officeDocument/2006/relationships/image" Target="../media/fImage92682625705.png"></Relationship><Relationship Id="rId13" Type="http://schemas.openxmlformats.org/officeDocument/2006/relationships/image" Target="../media/fImage144112638145.png"></Relationship><Relationship Id="rId14" Type="http://schemas.openxmlformats.org/officeDocument/2006/relationships/image" Target="../media/fImage85063979718.png"></Relationship><Relationship Id="rId15" Type="http://schemas.openxmlformats.org/officeDocument/2006/relationships/image" Target="../media/fImage971523741.png"></Relationship><Relationship Id="rId16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93931741.png"></Relationship><Relationship Id="rId3" Type="http://schemas.openxmlformats.org/officeDocument/2006/relationships/image" Target="../media/fImage170643188467.png"></Relationship><Relationship Id="rId4" Type="http://schemas.openxmlformats.org/officeDocument/2006/relationships/image" Target="../media/fImage97423196334.png"></Relationship><Relationship Id="rId5" Type="http://schemas.openxmlformats.org/officeDocument/2006/relationships/image" Target="../media/fImage85063979718.png"></Relationship><Relationship Id="rId6" Type="http://schemas.openxmlformats.org/officeDocument/2006/relationships/image" Target="../media/fImage104963236500.png"></Relationship><Relationship Id="rId7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76213379169.png"></Relationship><Relationship Id="rId3" Type="http://schemas.openxmlformats.org/officeDocument/2006/relationships/image" Target="../media/fImage104483385724.png"></Relationship><Relationship Id="rId4" Type="http://schemas.openxmlformats.org/officeDocument/2006/relationships/image" Target="../media/fImage121103411478.png"></Relationship><Relationship Id="rId5" Type="http://schemas.openxmlformats.org/officeDocument/2006/relationships/image" Target="../media/fImage85063979718.png"></Relationship><Relationship Id="rId6" Type="http://schemas.openxmlformats.org/officeDocument/2006/relationships/image" Target="../media/fImage106793459358.png"></Relationship><Relationship Id="rId7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8723596962.png"></Relationship><Relationship Id="rId3" Type="http://schemas.openxmlformats.org/officeDocument/2006/relationships/image" Target="../media/fImage107033614464.png"></Relationship><Relationship Id="rId4" Type="http://schemas.openxmlformats.org/officeDocument/2006/relationships/image" Target="../media/fImage183963625705.png"></Relationship><Relationship Id="rId5" Type="http://schemas.openxmlformats.org/officeDocument/2006/relationships/image" Target="../media/fImage70123648145.png"></Relationship><Relationship Id="rId6" Type="http://schemas.openxmlformats.org/officeDocument/2006/relationships/image" Target="../media/fImage111653653281.png"></Relationship><Relationship Id="rId7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6" Type="http://schemas.openxmlformats.org/officeDocument/2006/relationships/notesSlide" Target="../notesSlides/notesSlide18.xml"></Relationship><Relationship Id="rId8" Type="http://schemas.openxmlformats.org/officeDocument/2006/relationships/image" Target="../media/fImage209703666827.png"></Relationship><Relationship Id="rId9" Type="http://schemas.openxmlformats.org/officeDocument/2006/relationships/image" Target="../media/fImage187953679961.png"></Relationship><Relationship Id="rId10" Type="http://schemas.openxmlformats.org/officeDocument/2006/relationships/image" Target="../media/fImage10774368491.png"></Relationship><Relationship Id="rId11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8" Type="http://schemas.openxmlformats.org/officeDocument/2006/relationships/image" Target="../media/fImage147462188467.png"></Relationship><Relationship Id="rId9" Type="http://schemas.openxmlformats.org/officeDocument/2006/relationships/image" Target="../media/fImage61122256334.png"></Relationship><Relationship Id="rId10" Type="http://schemas.openxmlformats.org/officeDocument/2006/relationships/image" Target="../media/fImage2242172246500.png"></Relationship><Relationship Id="rId12" Type="http://schemas.openxmlformats.org/officeDocument/2006/relationships/image" Target="../media/fImage199543165705.png"></Relationship><Relationship Id="rId13" Type="http://schemas.openxmlformats.org/officeDocument/2006/relationships/image" Target="../media/fImage764423941.png"></Relationship><Relationship Id="rId14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9" Type="http://schemas.openxmlformats.org/officeDocument/2006/relationships/image" Target="../media/fImage66782261478.png"></Relationship><Relationship Id="rId10" Type="http://schemas.openxmlformats.org/officeDocument/2006/relationships/image" Target="../media/fImage2242172279358.png"></Relationship><Relationship Id="rId11" Type="http://schemas.openxmlformats.org/officeDocument/2006/relationships/image" Target="../media/fImage150742296962.png"></Relationship><Relationship Id="rId16" Type="http://schemas.openxmlformats.org/officeDocument/2006/relationships/image" Target="../media/fImage1421832241.png"></Relationship><Relationship Id="rId17" Type="http://schemas.openxmlformats.org/officeDocument/2006/relationships/image" Target="../media/fImage63573248467.png"></Relationship><Relationship Id="rId18" Type="http://schemas.openxmlformats.org/officeDocument/2006/relationships/image" Target="../media/fImage121712886500.png"></Relationship><Relationship Id="rId19" Type="http://schemas.openxmlformats.org/officeDocument/2006/relationships/image" Target="../media/fImage76442408467.png"></Relationship><Relationship Id="rId2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12" Type="http://schemas.openxmlformats.org/officeDocument/2006/relationships/image" Target="../media/fImage68753206827.png"></Relationship><Relationship Id="rId13" Type="http://schemas.openxmlformats.org/officeDocument/2006/relationships/image" Target="../media/fImage81702416827.png"></Relationship><Relationship Id="rId14" Type="http://schemas.openxmlformats.org/officeDocument/2006/relationships/image" Target="../media/fImage80372429961.png"></Relationship><Relationship Id="rId15" Type="http://schemas.openxmlformats.org/officeDocument/2006/relationships/image" Target="../media/fImage5131248491.png"></Relationship><Relationship Id="rId1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849633341.png"></Relationship><Relationship Id="rId3" Type="http://schemas.openxmlformats.org/officeDocument/2006/relationships/image" Target="../media/fImage197313368467.pn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notesSlide" Target="../notesSlides/notesSlide6.xml"></Relationship><Relationship Id="rId12" Type="http://schemas.openxmlformats.org/officeDocument/2006/relationships/image" Target="../media/fImage76982512995.png"></Relationship><Relationship Id="rId14" Type="http://schemas.openxmlformats.org/officeDocument/2006/relationships/image" Target="../media/fImage2242172534827.png"></Relationship><Relationship Id="rId15" Type="http://schemas.openxmlformats.org/officeDocument/2006/relationships/image" Target="../media/fImage152922545436.png"></Relationship><Relationship Id="rId16" Type="http://schemas.openxmlformats.org/officeDocument/2006/relationships/image" Target="../media/fImage76892206334.png"></Relationship><Relationship Id="rId17" Type="http://schemas.openxmlformats.org/officeDocument/2006/relationships/image" Target="../media/fImage153592236500.png"></Relationship><Relationship Id="rId18" Type="http://schemas.openxmlformats.org/officeDocument/2006/relationships/image" Target="../media/fImage75982416334.png"></Relationship><Relationship Id="rId19" Type="http://schemas.openxmlformats.org/officeDocument/2006/relationships/image" Target="../media/fImage75982426500.png"></Relationship><Relationship Id="rId2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12102936827.png"></Relationship><Relationship Id="rId6" Type="http://schemas.openxmlformats.org/officeDocument/2006/relationships/image" Target="../media/fImage88752981942.png"></Relationship><Relationship Id="rId7" Type="http://schemas.openxmlformats.org/officeDocument/2006/relationships/notesSlide" Target="../notesSlides/notesSlide7.xml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notesSlide" Target="../notesSlides/notesSlide8.xml"></Relationship><Relationship Id="rId7" Type="http://schemas.openxmlformats.org/officeDocument/2006/relationships/image" Target="../media/fImage191832269169.png"></Relationship><Relationship Id="rId8" Type="http://schemas.openxmlformats.org/officeDocument/2006/relationships/image" Target="../media/fImage192362275724.png"></Relationship><Relationship Id="rId9" Type="http://schemas.openxmlformats.org/officeDocument/2006/relationships/image" Target="../media/fImage524592291478.png"></Relationship><Relationship Id="rId10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notesSlide" Target="../notesSlides/notesSlide9.xml"></Relationship><Relationship Id="rId7" Type="http://schemas.openxmlformats.org/officeDocument/2006/relationships/image" Target="../media/fImage80062319358.png"></Relationship><Relationship Id="rId8" Type="http://schemas.openxmlformats.org/officeDocument/2006/relationships/image" Target="../media/fImage80852326962.png"></Relationship><Relationship Id="rId9" Type="http://schemas.openxmlformats.org/officeDocument/2006/relationships/image" Target="../media/fImage68753206827.png"></Relationship><Relationship Id="rId10" Type="http://schemas.openxmlformats.org/officeDocument/2006/relationships/image" Target="../media/fImage5131248491.png"></Relationship><Relationship Id="rId11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58995" y="354965"/>
            <a:ext cx="28771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21740" y="4519295"/>
            <a:ext cx="414845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sz="1800">
                <a:latin typeface="맑은 고딕" charset="0"/>
                <a:ea typeface="맑은 고딕" charset="0"/>
              </a:rPr>
              <a:t> 3D Object에서 Capsule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하고 Character라는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Controller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텍스트 상자 26"/>
          <p:cNvSpPr txBox="1">
            <a:spLocks/>
          </p:cNvSpPr>
          <p:nvPr/>
        </p:nvSpPr>
        <p:spPr>
          <a:xfrm rot="0">
            <a:off x="6842760" y="3353435"/>
            <a:ext cx="41554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Main Camera 오브젝트를 Character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48"/>
          <p:cNvPicPr>
            <a:picLocks noChangeAspect="1"/>
          </p:cNvPicPr>
          <p:nvPr/>
        </p:nvPicPr>
        <p:blipFill rotWithShape="1">
          <a:blip r:embed="rId4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80865" y="3525520"/>
            <a:ext cx="702945" cy="774065"/>
          </a:xfrm>
          <a:prstGeom prst="roundRect"/>
          <a:solidFill>
            <a:srgbClr val="EDEDED"/>
          </a:solidFill>
        </p:spPr>
      </p:pic>
      <p:pic>
        <p:nvPicPr>
          <p:cNvPr id="1187" name="그림 2"/>
          <p:cNvPicPr>
            <a:picLocks noChangeAspect="1"/>
          </p:cNvPicPr>
          <p:nvPr/>
        </p:nvPicPr>
        <p:blipFill rotWithShape="1">
          <a:blip r:embed="rId4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446530"/>
            <a:ext cx="2687320" cy="2849880"/>
          </a:xfrm>
          <a:prstGeom prst="roundRect"/>
          <a:solidFill>
            <a:srgbClr val="EDEDED"/>
          </a:solidFill>
        </p:spPr>
      </p:pic>
      <p:pic>
        <p:nvPicPr>
          <p:cNvPr id="1188" name="그림 3"/>
          <p:cNvPicPr>
            <a:picLocks noChangeAspect="1"/>
          </p:cNvPicPr>
          <p:nvPr/>
        </p:nvPicPr>
        <p:blipFill rotWithShape="1">
          <a:blip r:embed="rId4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95750" y="1438275"/>
            <a:ext cx="1283970" cy="1610360"/>
          </a:xfrm>
          <a:prstGeom prst="roundRect"/>
          <a:solidFill>
            <a:srgbClr val="EDEDED"/>
          </a:solidFill>
        </p:spPr>
      </p:pic>
      <p:cxnSp>
        <p:nvCxnSpPr>
          <p:cNvPr id="1189" name="도형 6"/>
          <p:cNvCxnSpPr>
            <a:stCxn id="1186" idx="0"/>
            <a:endCxn id="1188" idx="2"/>
          </p:cNvCxnSpPr>
          <p:nvPr/>
        </p:nvCxnSpPr>
        <p:spPr>
          <a:xfrm rot="0" flipV="1">
            <a:off x="4732020" y="3048000"/>
            <a:ext cx="5715" cy="4781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0" name="그림 7"/>
          <p:cNvPicPr>
            <a:picLocks noChangeAspect="1"/>
          </p:cNvPicPr>
          <p:nvPr/>
        </p:nvPicPr>
        <p:blipFill rotWithShape="1">
          <a:blip r:embed="rId4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2459990"/>
            <a:ext cx="4141470" cy="763270"/>
          </a:xfrm>
          <a:prstGeom prst="roundRect"/>
          <a:solidFill>
            <a:srgbClr val="EDEDED"/>
          </a:solidFill>
        </p:spPr>
      </p:pic>
      <p:pic>
        <p:nvPicPr>
          <p:cNvPr id="1192" name="그림 9"/>
          <p:cNvPicPr>
            <a:picLocks noChangeAspect="1"/>
          </p:cNvPicPr>
          <p:nvPr/>
        </p:nvPicPr>
        <p:blipFill rotWithShape="1">
          <a:blip r:embed="rId4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1438275"/>
            <a:ext cx="4140200" cy="765175"/>
          </a:xfrm>
          <a:prstGeom prst="roundRect"/>
          <a:solidFill>
            <a:srgbClr val="EDEDED"/>
          </a:solidFill>
        </p:spPr>
      </p:pic>
      <p:pic>
        <p:nvPicPr>
          <p:cNvPr id="1193" name="그림 12"/>
          <p:cNvPicPr>
            <a:picLocks noChangeAspect="1"/>
          </p:cNvPicPr>
          <p:nvPr/>
        </p:nvPicPr>
        <p:blipFill rotWithShape="1"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69530" y="1973580"/>
            <a:ext cx="557530" cy="814705"/>
          </a:xfrm>
          <a:prstGeom prst="rect"/>
          <a:noFill/>
        </p:spPr>
      </p:pic>
      <p:sp>
        <p:nvSpPr>
          <p:cNvPr id="1194" name="텍스트 상자 58"/>
          <p:cNvSpPr txBox="1">
            <a:spLocks/>
          </p:cNvSpPr>
          <p:nvPr/>
        </p:nvSpPr>
        <p:spPr>
          <a:xfrm rot="0">
            <a:off x="6831965" y="5616575"/>
            <a:ext cx="41649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Nav Mesh Agent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59"/>
          <p:cNvPicPr>
            <a:picLocks noChangeAspect="1"/>
          </p:cNvPicPr>
          <p:nvPr/>
        </p:nvPicPr>
        <p:blipFill rotWithShape="1">
          <a:blip r:embed="rId5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4424045"/>
            <a:ext cx="4149090" cy="10763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텍스트 상자 98"/>
          <p:cNvSpPr txBox="1">
            <a:spLocks/>
          </p:cNvSpPr>
          <p:nvPr/>
        </p:nvSpPr>
        <p:spPr>
          <a:xfrm>
            <a:off x="4260850" y="383540"/>
            <a:ext cx="36760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Navigation Areas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3" name="텍스트 상자 99"/>
          <p:cNvSpPr txBox="1">
            <a:spLocks/>
          </p:cNvSpPr>
          <p:nvPr/>
        </p:nvSpPr>
        <p:spPr>
          <a:xfrm rot="0">
            <a:off x="1247140" y="1431290"/>
            <a:ext cx="4141470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영역은</a:t>
            </a:r>
            <a:r>
              <a:rPr sz="1800">
                <a:latin typeface="맑은 고딕" charset="0"/>
                <a:ea typeface="맑은 고딕" charset="0"/>
              </a:rPr>
              <a:t> 특정영역에 비용을 설정하여 경로의 순서를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4" name="텍스트 상자 100"/>
          <p:cNvSpPr txBox="1">
            <a:spLocks/>
          </p:cNvSpPr>
          <p:nvPr/>
        </p:nvSpPr>
        <p:spPr>
          <a:xfrm rot="0">
            <a:off x="1247140" y="532003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영역의 경우</a:t>
            </a:r>
            <a:r>
              <a:rPr sz="1800">
                <a:latin typeface="맑은 고딕" charset="0"/>
                <a:ea typeface="맑은 고딕" charset="0"/>
              </a:rPr>
              <a:t> 경로를 탐색할 때 낮은 비용의 영역으로 선택됩니다.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0" name="텍스트 상자 106"/>
          <p:cNvSpPr txBox="1">
            <a:spLocks/>
          </p:cNvSpPr>
          <p:nvPr/>
        </p:nvSpPr>
        <p:spPr>
          <a:xfrm rot="0">
            <a:off x="6814820" y="5041265"/>
            <a:ext cx="414845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이때 연결된 노드 그래프가 동작하고 경로 시작점에서 가장 가까운 노드에서부터 여러 </a:t>
            </a:r>
            <a:r>
              <a:rPr lang="ko-KR" sz="1800">
                <a:latin typeface="맑은 고딕" charset="0"/>
                <a:ea typeface="맑은 고딕" charset="0"/>
              </a:rPr>
              <a:t>개의</a:t>
            </a:r>
            <a:r>
              <a:rPr lang="ko-KR" sz="1800">
                <a:latin typeface="맑은 고딕" charset="0"/>
                <a:ea typeface="맑은 고딕" charset="0"/>
              </a:rPr>
              <a:t> 노드를 거쳐 목적지에 도달합니다.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1" name="그림 12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2609215"/>
            <a:ext cx="4141470" cy="2503170"/>
          </a:xfrm>
          <a:prstGeom prst="roundRect"/>
          <a:solidFill>
            <a:srgbClr val="EDEDED"/>
          </a:solidFill>
        </p:spPr>
      </p:pic>
      <p:pic>
        <p:nvPicPr>
          <p:cNvPr id="1042" name="그림 14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578735"/>
            <a:ext cx="4140200" cy="2268220"/>
          </a:xfrm>
          <a:prstGeom prst="roundRect"/>
          <a:solidFill>
            <a:srgbClr val="EDEDED"/>
          </a:solidFill>
        </p:spPr>
      </p:pic>
      <p:sp>
        <p:nvSpPr>
          <p:cNvPr id="1043" name="텍스트 상자 57"/>
          <p:cNvSpPr txBox="1">
            <a:spLocks/>
          </p:cNvSpPr>
          <p:nvPr/>
        </p:nvSpPr>
        <p:spPr>
          <a:xfrm rot="0">
            <a:off x="6818630" y="1426210"/>
            <a:ext cx="413194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내비게이션이 설정된 게임 오브젝트를 도착 지점으로 이동할 때 A star 알고리즘을 기반으로 계산합니다.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2470" y="346075"/>
            <a:ext cx="31489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47775" y="4675505"/>
            <a:ext cx="4131310" cy="1478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Navigation에서 Area를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User 3에 Danger를 추가하고 Cost를 5로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19900" y="4398645"/>
            <a:ext cx="4144010" cy="1755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러고 나서 Right Bridge 오브젝트를 선택한 다음 Navigation에 있는 Object를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Navigation Area를 Danger로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5" name="그림 13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57325"/>
            <a:ext cx="4140200" cy="2766060"/>
          </a:xfrm>
          <a:prstGeom prst="roundRect"/>
          <a:solidFill>
            <a:srgbClr val="EDEDED"/>
          </a:solidFill>
        </p:spPr>
      </p:pic>
      <p:pic>
        <p:nvPicPr>
          <p:cNvPr id="1206" name="그림 38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46530"/>
            <a:ext cx="4131310" cy="3068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9770" y="354965"/>
            <a:ext cx="31800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5" name="텍스트 상자 53"/>
          <p:cNvSpPr txBox="1">
            <a:spLocks/>
          </p:cNvSpPr>
          <p:nvPr/>
        </p:nvSpPr>
        <p:spPr>
          <a:xfrm rot="0">
            <a:off x="1247775" y="3088640"/>
            <a:ext cx="413385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그런 다음 Character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6" name="그림 54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4785"/>
            <a:ext cx="4144645" cy="1513840"/>
          </a:xfrm>
          <a:prstGeom prst="roundRect"/>
          <a:solidFill>
            <a:srgbClr val="EDEDED"/>
          </a:solidFill>
        </p:spPr>
      </p:pic>
      <p:sp>
        <p:nvSpPr>
          <p:cNvPr id="1219" name="텍스트 상자 66"/>
          <p:cNvSpPr txBox="1">
            <a:spLocks/>
          </p:cNvSpPr>
          <p:nvPr/>
        </p:nvSpPr>
        <p:spPr>
          <a:xfrm rot="0">
            <a:off x="1247140" y="5442585"/>
            <a:ext cx="4131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Front Rampart 오브젝트에 Off Mesh Link 컴포넌트를 추가합니다.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텍스트 상자 76"/>
          <p:cNvSpPr txBox="1">
            <a:spLocks/>
          </p:cNvSpPr>
          <p:nvPr/>
        </p:nvSpPr>
        <p:spPr>
          <a:xfrm rot="0">
            <a:off x="6797675" y="5163820"/>
            <a:ext cx="41509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생성한 다음 Start Point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77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3881755"/>
            <a:ext cx="4148455" cy="1430655"/>
          </a:xfrm>
          <a:prstGeom prst="roundRect"/>
          <a:solidFill>
            <a:srgbClr val="EDEDED"/>
          </a:solidFill>
        </p:spPr>
      </p:pic>
      <p:pic>
        <p:nvPicPr>
          <p:cNvPr id="1225" name="그림 10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46530"/>
            <a:ext cx="2546985" cy="3533775"/>
          </a:xfrm>
          <a:prstGeom prst="roundRect"/>
          <a:solidFill>
            <a:srgbClr val="EDEDED"/>
          </a:solidFill>
        </p:spPr>
      </p:pic>
      <p:pic>
        <p:nvPicPr>
          <p:cNvPr id="1226" name="그림 1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6905" y="2094865"/>
            <a:ext cx="1426210" cy="22364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9770" y="354965"/>
            <a:ext cx="31807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1226820" y="5200650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한 다음 End Point 라는 이름으</a:t>
            </a:r>
            <a:r>
              <a:rPr lang="ko-KR" sz="1800">
                <a:latin typeface="맑은 고딕" charset="0"/>
                <a:ea typeface="맑은 고딕" charset="0"/>
              </a:rPr>
              <a:t>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54785"/>
            <a:ext cx="2544445" cy="3566795"/>
          </a:xfrm>
          <a:prstGeom prst="roundRect"/>
          <a:solidFill>
            <a:srgbClr val="EDEDED"/>
          </a:solidFill>
        </p:spPr>
      </p:pic>
      <p:pic>
        <p:nvPicPr>
          <p:cNvPr id="1211" name="그림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73830" y="2078355"/>
            <a:ext cx="1388745" cy="2294890"/>
          </a:xfrm>
          <a:prstGeom prst="roundRect"/>
          <a:solidFill>
            <a:srgbClr val="EDEDED"/>
          </a:solidFill>
        </p:spPr>
      </p:pic>
      <p:pic>
        <p:nvPicPr>
          <p:cNvPr id="1212" name="그림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54785"/>
            <a:ext cx="4132580" cy="1466850"/>
          </a:xfrm>
          <a:prstGeom prst="roundRect"/>
          <a:solidFill>
            <a:srgbClr val="EDEDED"/>
          </a:solidFill>
        </p:spPr>
      </p:pic>
      <p:sp>
        <p:nvSpPr>
          <p:cNvPr id="1213" name="텍스트 상자 24"/>
          <p:cNvSpPr txBox="1">
            <a:spLocks/>
          </p:cNvSpPr>
          <p:nvPr/>
        </p:nvSpPr>
        <p:spPr>
          <a:xfrm rot="0">
            <a:off x="6827520" y="3042920"/>
            <a:ext cx="41217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Start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6" name="텍스트 상자 31"/>
          <p:cNvSpPr txBox="1">
            <a:spLocks/>
          </p:cNvSpPr>
          <p:nvPr/>
        </p:nvSpPr>
        <p:spPr>
          <a:xfrm rot="0">
            <a:off x="6817995" y="5202555"/>
            <a:ext cx="41363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Front Rampart 오브젝트에 있는 Off Mesh Link의 Start에 Start Point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3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075" y="3841750"/>
            <a:ext cx="1273810" cy="1231265"/>
          </a:xfrm>
          <a:prstGeom prst="roundRect"/>
          <a:solidFill>
            <a:srgbClr val="EDEDED"/>
          </a:solidFill>
        </p:spPr>
      </p:pic>
      <p:pic>
        <p:nvPicPr>
          <p:cNvPr id="1218" name="그림 3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0870" y="3841750"/>
            <a:ext cx="2723515" cy="1231265"/>
          </a:xfrm>
          <a:prstGeom prst="roundRect"/>
          <a:solidFill>
            <a:srgbClr val="EDEDED"/>
          </a:solidFill>
        </p:spPr>
      </p:pic>
      <p:cxnSp>
        <p:nvCxnSpPr>
          <p:cNvPr id="1219" name="도형 42"/>
          <p:cNvCxnSpPr/>
          <p:nvPr/>
        </p:nvCxnSpPr>
        <p:spPr>
          <a:xfrm rot="0" flipV="1">
            <a:off x="7754620" y="4104005"/>
            <a:ext cx="3120390" cy="7226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4380" y="370840"/>
            <a:ext cx="30714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38250" y="524002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Front Rampart 오브젝트에 있는 Off Mesh Link의 End에 End Point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3" name="그림 43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54785"/>
            <a:ext cx="4149090" cy="1429385"/>
          </a:xfrm>
          <a:prstGeom prst="roundRect"/>
          <a:solidFill>
            <a:srgbClr val="EDEDED"/>
          </a:solidFill>
        </p:spPr>
      </p:pic>
      <p:sp>
        <p:nvSpPr>
          <p:cNvPr id="1214" name="텍스트 상자 46"/>
          <p:cNvSpPr txBox="1">
            <a:spLocks/>
          </p:cNvSpPr>
          <p:nvPr/>
        </p:nvSpPr>
        <p:spPr>
          <a:xfrm rot="0">
            <a:off x="1242695" y="3008630"/>
            <a:ext cx="41268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End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5" name="그림 47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3809365"/>
            <a:ext cx="1291590" cy="1289685"/>
          </a:xfrm>
          <a:prstGeom prst="roundRect"/>
          <a:solidFill>
            <a:srgbClr val="EDEDED"/>
          </a:solidFill>
        </p:spPr>
      </p:pic>
      <p:pic>
        <p:nvPicPr>
          <p:cNvPr id="1216" name="그림 50" descr="C:/Users/Admin1/AppData/Roaming/PolarisOffice/ETemp/20768_20502728/fImage144112638145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0815" y="3809365"/>
            <a:ext cx="2660015" cy="1300480"/>
          </a:xfrm>
          <a:prstGeom prst="roundRect"/>
          <a:solidFill>
            <a:srgbClr val="EDEDED"/>
          </a:solidFill>
        </p:spPr>
      </p:pic>
      <p:cxnSp>
        <p:nvCxnSpPr>
          <p:cNvPr id="1217" name="도형 53"/>
          <p:cNvCxnSpPr/>
          <p:nvPr/>
        </p:nvCxnSpPr>
        <p:spPr>
          <a:xfrm rot="0" flipV="1">
            <a:off x="2121535" y="4224655"/>
            <a:ext cx="3153410" cy="7988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8" name="그림 1" descr="C:/Users/Admin1/AppData/Roaming/PolarisOffice/ETemp/20768_20502728/fImage85063979718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54785"/>
            <a:ext cx="2628265" cy="3550920"/>
          </a:xfrm>
          <a:prstGeom prst="roundRect"/>
          <a:solidFill>
            <a:srgbClr val="EDEDED"/>
          </a:solidFill>
        </p:spPr>
      </p:pic>
      <p:pic>
        <p:nvPicPr>
          <p:cNvPr id="1219" name="그림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34855" y="2169795"/>
            <a:ext cx="1330960" cy="2120265"/>
          </a:xfrm>
          <a:prstGeom prst="roundRect"/>
          <a:solidFill>
            <a:srgbClr val="EDEDED"/>
          </a:solidFill>
        </p:spPr>
      </p:pic>
      <p:sp>
        <p:nvSpPr>
          <p:cNvPr id="1220" name="텍스트 상자 5"/>
          <p:cNvSpPr txBox="1">
            <a:spLocks/>
          </p:cNvSpPr>
          <p:nvPr/>
        </p:nvSpPr>
        <p:spPr>
          <a:xfrm rot="0">
            <a:off x="6804660" y="5236845"/>
            <a:ext cx="41529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생성한 다음 First Position이라는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4380" y="370840"/>
            <a:ext cx="30721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6824345" y="2721610"/>
            <a:ext cx="41332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Controller 스크립트의 Point를 3으로 설정하고 Nav Mesh Agent에 Character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0" name="Rect 0"/>
          <p:cNvSpPr txBox="1">
            <a:spLocks/>
          </p:cNvSpPr>
          <p:nvPr/>
        </p:nvSpPr>
        <p:spPr>
          <a:xfrm rot="0">
            <a:off x="6824980" y="5519420"/>
            <a:ext cx="41325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First Position</a:t>
            </a:r>
            <a:r>
              <a:rPr lang="ko-KR" sz="1800">
                <a:latin typeface="맑은 고딕" charset="0"/>
                <a:ea typeface="맑은 고딕" charset="0"/>
              </a:rPr>
              <a:t>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5" descr="C:/Users/Admin1/AppData/Roaming/PolarisOffice/ETemp/20768_20502728/fImage1193931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4015105"/>
            <a:ext cx="4131945" cy="1413510"/>
          </a:xfrm>
          <a:prstGeom prst="roundRect"/>
          <a:solidFill>
            <a:srgbClr val="EDEDED"/>
          </a:solidFill>
        </p:spPr>
      </p:pic>
      <p:pic>
        <p:nvPicPr>
          <p:cNvPr id="1222" name="그림 8" descr="C:/Users/Admin1/AppData/Roaming/PolarisOffice/ETemp/20768_20502728/fImage17064318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13420" y="1454785"/>
            <a:ext cx="2635250" cy="1181100"/>
          </a:xfrm>
          <a:prstGeom prst="roundRect"/>
          <a:solidFill>
            <a:srgbClr val="EDEDED"/>
          </a:solidFill>
        </p:spPr>
      </p:pic>
      <p:pic>
        <p:nvPicPr>
          <p:cNvPr id="1223" name="그림 11" descr="C:/Users/Admin1/AppData/Roaming/PolarisOffice/ETemp/20768_20502728/fImage9742319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63040"/>
            <a:ext cx="1264285" cy="1181100"/>
          </a:xfrm>
          <a:prstGeom prst="roundRect"/>
          <a:solidFill>
            <a:srgbClr val="EDEDED"/>
          </a:solidFill>
        </p:spPr>
      </p:pic>
      <p:cxnSp>
        <p:nvCxnSpPr>
          <p:cNvPr id="1224" name="도형 14"/>
          <p:cNvCxnSpPr/>
          <p:nvPr/>
        </p:nvCxnSpPr>
        <p:spPr>
          <a:xfrm rot="0">
            <a:off x="7631430" y="1745615"/>
            <a:ext cx="3217545" cy="8070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5" name="그림 15" descr="C:/Users/Admin1/AppData/Roaming/PolarisOffice/ETemp/20768_20502728/fImage8506397971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54785"/>
            <a:ext cx="2636520" cy="3550920"/>
          </a:xfrm>
          <a:prstGeom prst="roundRect"/>
          <a:solidFill>
            <a:srgbClr val="EDEDED"/>
          </a:solidFill>
        </p:spPr>
      </p:pic>
      <p:sp>
        <p:nvSpPr>
          <p:cNvPr id="1226" name="텍스트 상자 16"/>
          <p:cNvSpPr txBox="1">
            <a:spLocks/>
          </p:cNvSpPr>
          <p:nvPr/>
        </p:nvSpPr>
        <p:spPr>
          <a:xfrm rot="0">
            <a:off x="1243330" y="5245100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Second </a:t>
            </a:r>
            <a:r>
              <a:rPr lang="ko-KR" sz="1800">
                <a:latin typeface="맑은 고딕" charset="0"/>
                <a:ea typeface="맑은 고딕" charset="0"/>
              </a:rPr>
              <a:t>Position이라는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7" name="그림 17" descr="C:/Users/Admin1/AppData/Roaming/PolarisOffice/ETemp/20768_20502728/fImage10496323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1615" y="2194560"/>
            <a:ext cx="1339215" cy="20624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4380" y="370840"/>
            <a:ext cx="30721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6" name="Rect 0"/>
          <p:cNvSpPr txBox="1">
            <a:spLocks/>
          </p:cNvSpPr>
          <p:nvPr/>
        </p:nvSpPr>
        <p:spPr>
          <a:xfrm rot="0">
            <a:off x="1235075" y="5519420"/>
            <a:ext cx="4135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Second Position</a:t>
            </a:r>
            <a:r>
              <a:rPr lang="ko-KR" sz="1800">
                <a:latin typeface="맑은 고딕" charset="0"/>
                <a:ea typeface="맑은 고딕" charset="0"/>
              </a:rPr>
              <a:t>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7" name="그림 20" descr="C:/Users/Admin1/AppData/Roaming/PolarisOffice/ETemp/20768_20502728/fImage17621337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4945" y="1454785"/>
            <a:ext cx="2635885" cy="1239520"/>
          </a:xfrm>
          <a:prstGeom prst="roundRect"/>
          <a:solidFill>
            <a:srgbClr val="EDEDED"/>
          </a:solidFill>
        </p:spPr>
      </p:pic>
      <p:pic>
        <p:nvPicPr>
          <p:cNvPr id="1228" name="그림 23" descr="C:/Users/Admin1/AppData/Roaming/PolarisOffice/ETemp/20768_20502728/fImage10448338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695" y="1455420"/>
            <a:ext cx="1360170" cy="1247140"/>
          </a:xfrm>
          <a:prstGeom prst="roundRect"/>
          <a:solidFill>
            <a:srgbClr val="EDEDED"/>
          </a:solidFill>
        </p:spPr>
      </p:pic>
      <p:cxnSp>
        <p:nvCxnSpPr>
          <p:cNvPr id="1229" name="도형 26"/>
          <p:cNvCxnSpPr/>
          <p:nvPr/>
        </p:nvCxnSpPr>
        <p:spPr>
          <a:xfrm rot="0" flipV="1">
            <a:off x="2219960" y="2061845"/>
            <a:ext cx="3026410" cy="4489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텍스트 상자 27"/>
          <p:cNvSpPr txBox="1">
            <a:spLocks/>
          </p:cNvSpPr>
          <p:nvPr/>
        </p:nvSpPr>
        <p:spPr>
          <a:xfrm rot="0">
            <a:off x="1248410" y="2839085"/>
            <a:ext cx="41224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Controller 스크립트의 Point 배열 Element 0에 First Position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1" name="그림 28" descr="C:/Users/Admin1/AppData/Roaming/PolarisOffice/ETemp/20768_20502728/fImage12110341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907155"/>
            <a:ext cx="4148455" cy="1522095"/>
          </a:xfrm>
          <a:prstGeom prst="roundRect"/>
          <a:solidFill>
            <a:srgbClr val="EDEDED"/>
          </a:solidFill>
        </p:spPr>
      </p:pic>
      <p:pic>
        <p:nvPicPr>
          <p:cNvPr id="1232" name="그림 31" descr="C:/Users/Admin1/AppData/Roaming/PolarisOffice/ETemp/20768_20502728/fImage8506397971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54785"/>
            <a:ext cx="2620010" cy="3550920"/>
          </a:xfrm>
          <a:prstGeom prst="roundRect"/>
          <a:solidFill>
            <a:srgbClr val="EDEDED"/>
          </a:solidFill>
        </p:spPr>
      </p:pic>
      <p:sp>
        <p:nvSpPr>
          <p:cNvPr id="1234" name="텍스트 상자 33"/>
          <p:cNvSpPr txBox="1">
            <a:spLocks/>
          </p:cNvSpPr>
          <p:nvPr/>
        </p:nvSpPr>
        <p:spPr>
          <a:xfrm rot="0">
            <a:off x="6804660" y="5245100"/>
            <a:ext cx="41529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생성한 다음 </a:t>
            </a:r>
            <a:r>
              <a:rPr lang="ko-KR" sz="1800">
                <a:latin typeface="맑은 고딕" charset="0"/>
                <a:ea typeface="맑은 고딕" charset="0"/>
              </a:rPr>
              <a:t>Third</a:t>
            </a:r>
            <a:r>
              <a:rPr lang="ko-KR" sz="1800">
                <a:latin typeface="맑은 고딕" charset="0"/>
                <a:ea typeface="맑은 고딕" charset="0"/>
              </a:rPr>
              <a:t> Position이라는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5" name="그림 34" descr="C:/Users/Admin1/AppData/Roaming/PolarisOffice/ETemp/20768_20502728/fImage10679345935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85325" y="2219325"/>
            <a:ext cx="1363980" cy="20955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4380" y="370840"/>
            <a:ext cx="30721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26" name="Rect 0"/>
          <p:cNvSpPr txBox="1">
            <a:spLocks/>
          </p:cNvSpPr>
          <p:nvPr/>
        </p:nvSpPr>
        <p:spPr>
          <a:xfrm rot="0">
            <a:off x="1235075" y="5511165"/>
            <a:ext cx="4135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Third Position</a:t>
            </a:r>
            <a:r>
              <a:rPr lang="ko-KR" sz="1800">
                <a:latin typeface="맑은 고딕" charset="0"/>
                <a:ea typeface="맑은 고딕" charset="0"/>
              </a:rPr>
              <a:t>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30" name="Rect 0"/>
          <p:cNvSpPr txBox="1">
            <a:spLocks/>
          </p:cNvSpPr>
          <p:nvPr/>
        </p:nvSpPr>
        <p:spPr>
          <a:xfrm rot="0">
            <a:off x="1238885" y="2855595"/>
            <a:ext cx="41319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Controller 스크립트의 Point 배열 Element 1에 Sceond Position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6" name="그림 37" descr="C:/Users/Admin1/AppData/Roaming/PolarisOffice/ETemp/20768_20502728/fImage11872359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915410"/>
            <a:ext cx="4148455" cy="1505585"/>
          </a:xfrm>
          <a:prstGeom prst="roundRect"/>
          <a:solidFill>
            <a:srgbClr val="EDEDED"/>
          </a:solidFill>
        </p:spPr>
      </p:pic>
      <p:pic>
        <p:nvPicPr>
          <p:cNvPr id="1237" name="그림 43" descr="C:/Users/Admin1/AppData/Roaming/PolarisOffice/ETemp/20768_20502728/fImage10703361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54785"/>
            <a:ext cx="1387475" cy="1288415"/>
          </a:xfrm>
          <a:prstGeom prst="roundRect"/>
          <a:solidFill>
            <a:srgbClr val="EDEDED"/>
          </a:solidFill>
        </p:spPr>
      </p:pic>
      <p:pic>
        <p:nvPicPr>
          <p:cNvPr id="1238" name="그림 46" descr="C:/Users/Admin1/AppData/Roaming/PolarisOffice/ETemp/20768_20502728/fImage18396362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68600" y="1454785"/>
            <a:ext cx="2610485" cy="1280795"/>
          </a:xfrm>
          <a:prstGeom prst="roundRect"/>
          <a:solidFill>
            <a:srgbClr val="EDEDED"/>
          </a:solidFill>
        </p:spPr>
      </p:pic>
      <p:cxnSp>
        <p:nvCxnSpPr>
          <p:cNvPr id="1229" name="Rect 0"/>
          <p:cNvCxnSpPr/>
          <p:nvPr/>
        </p:nvCxnSpPr>
        <p:spPr>
          <a:xfrm rot="0" flipV="1">
            <a:off x="2419350" y="2211070"/>
            <a:ext cx="2835275" cy="3505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텍스트 상자 49"/>
          <p:cNvSpPr txBox="1">
            <a:spLocks/>
          </p:cNvSpPr>
          <p:nvPr/>
        </p:nvSpPr>
        <p:spPr>
          <a:xfrm rot="0">
            <a:off x="6816725" y="4957445"/>
            <a:ext cx="41656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First P</a:t>
            </a:r>
            <a:r>
              <a:rPr sz="1800">
                <a:latin typeface="맑은 고딕" charset="0"/>
                <a:ea typeface="맑은 고딕" charset="0"/>
              </a:rPr>
              <a:t>osition </a:t>
            </a:r>
            <a:r>
              <a:rPr sz="1800">
                <a:latin typeface="맑은 고딕" charset="0"/>
                <a:ea typeface="맑은 고딕" charset="0"/>
              </a:rPr>
              <a:t>오브젝트와 Second P</a:t>
            </a:r>
            <a:r>
              <a:rPr sz="1800">
                <a:latin typeface="맑은 고딕" charset="0"/>
                <a:ea typeface="맑은 고딕" charset="0"/>
              </a:rPr>
              <a:t>osition</a:t>
            </a:r>
            <a:r>
              <a:rPr sz="1800">
                <a:latin typeface="맑은 고딕" charset="0"/>
                <a:ea typeface="맑은 고딕" charset="0"/>
              </a:rPr>
              <a:t> 오브젝트 그리고 Third P</a:t>
            </a:r>
            <a:r>
              <a:rPr sz="1800">
                <a:latin typeface="맑은 고딕" charset="0"/>
                <a:ea typeface="맑은 고딕" charset="0"/>
              </a:rPr>
              <a:t>osition 오브젝트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Select Icon을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0" name="그림 50" descr="C:/Users/Admin1/AppData/Roaming/PolarisOffice/ETemp/20768_20502728/fImage7012364814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01810" y="1961515"/>
            <a:ext cx="1580515" cy="2313940"/>
          </a:xfrm>
          <a:prstGeom prst="roundRect"/>
          <a:solidFill>
            <a:srgbClr val="EDEDED"/>
          </a:solidFill>
        </p:spPr>
      </p:pic>
      <p:pic>
        <p:nvPicPr>
          <p:cNvPr id="1241" name="그림 51" descr="C:/Users/Admin1/AppData/Roaming/PolarisOffice/ETemp/20768_20502728/fImage11165365328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46530"/>
            <a:ext cx="2353310" cy="33591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77055" y="354965"/>
            <a:ext cx="34378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4" name="텍스트 상자 78"/>
          <p:cNvSpPr txBox="1">
            <a:spLocks/>
          </p:cNvSpPr>
          <p:nvPr/>
        </p:nvSpPr>
        <p:spPr>
          <a:xfrm rot="0">
            <a:off x="6815455" y="5303520"/>
            <a:ext cx="41408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Agent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Radius의 크기를 설정하고</a:t>
            </a:r>
            <a:r>
              <a:rPr sz="1800">
                <a:latin typeface="맑은 고딕" charset="0"/>
                <a:ea typeface="맑은 고딕" charset="0"/>
              </a:rPr>
              <a:t> Bake를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5" name="그림 54" descr="C:/Users/Admin1/AppData/Roaming/PolarisOffice/ETemp/20768_20502728/fImage20970366682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360" y="1454785"/>
            <a:ext cx="4148455" cy="3674745"/>
          </a:xfrm>
          <a:prstGeom prst="roundRect"/>
          <a:solidFill>
            <a:srgbClr val="EDEDED"/>
          </a:solidFill>
        </p:spPr>
      </p:pic>
      <p:pic>
        <p:nvPicPr>
          <p:cNvPr id="1216" name="그림 57" descr="C:/Users/Admin1/AppData/Roaming/PolarisOffice/ETemp/20768_20502728/fImage18795367996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26690" y="1454785"/>
            <a:ext cx="2644140" cy="1380490"/>
          </a:xfrm>
          <a:prstGeom prst="roundRect"/>
          <a:solidFill>
            <a:srgbClr val="EDEDED"/>
          </a:solidFill>
        </p:spPr>
      </p:pic>
      <p:pic>
        <p:nvPicPr>
          <p:cNvPr id="1217" name="그림 60" descr="C:/Users/Admin1/AppData/Roaming/PolarisOffice/ETemp/20768_20502728/fImage1077436849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454785"/>
            <a:ext cx="1346835" cy="1388745"/>
          </a:xfrm>
          <a:prstGeom prst="roundRect"/>
          <a:solidFill>
            <a:srgbClr val="EDEDED"/>
          </a:solidFill>
        </p:spPr>
      </p:pic>
      <p:cxnSp>
        <p:nvCxnSpPr>
          <p:cNvPr id="1218" name="도형 63"/>
          <p:cNvCxnSpPr/>
          <p:nvPr/>
        </p:nvCxnSpPr>
        <p:spPr>
          <a:xfrm rot="0" flipV="1">
            <a:off x="2252980" y="2419350"/>
            <a:ext cx="3001645" cy="3327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" name="텍스트 상자 64"/>
          <p:cNvSpPr txBox="1">
            <a:spLocks/>
          </p:cNvSpPr>
          <p:nvPr/>
        </p:nvSpPr>
        <p:spPr>
          <a:xfrm rot="0">
            <a:off x="1226185" y="2956560"/>
            <a:ext cx="41529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Controller 스크립트의 Point 배열 Element 2에 Sceond Position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45355" y="363220"/>
            <a:ext cx="2704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0" name="텍스트 상자 20"/>
          <p:cNvSpPr txBox="1">
            <a:spLocks/>
          </p:cNvSpPr>
          <p:nvPr/>
        </p:nvSpPr>
        <p:spPr>
          <a:xfrm rot="0">
            <a:off x="6806565" y="2584450"/>
            <a:ext cx="415099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1800">
                <a:latin typeface="맑은 고딕" charset="0"/>
                <a:ea typeface="맑은 고딕" charset="0"/>
              </a:rPr>
              <a:t> 그러고 나서 Project 폴더 아래에 있는 Model 폴더에 Rampart 모델을 월드 공간에 배치한 다음 Back Rampart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930" y="3931920"/>
            <a:ext cx="4151630" cy="1454785"/>
          </a:xfrm>
          <a:prstGeom prst="roundRect"/>
          <a:solidFill>
            <a:srgbClr val="EDEDED"/>
          </a:solidFill>
        </p:spPr>
      </p:pic>
      <p:sp>
        <p:nvSpPr>
          <p:cNvPr id="1194" name="텍스트 상자 11"/>
          <p:cNvSpPr txBox="1">
            <a:spLocks/>
          </p:cNvSpPr>
          <p:nvPr/>
        </p:nvSpPr>
        <p:spPr>
          <a:xfrm rot="0">
            <a:off x="6807200" y="5480050"/>
            <a:ext cx="41509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이제 Back Rampart 오브젝트의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4660" y="1446530"/>
            <a:ext cx="1410335" cy="1022985"/>
          </a:xfrm>
          <a:prstGeom prst="roundRect"/>
          <a:solidFill>
            <a:srgbClr val="EDEDED"/>
          </a:solidFill>
        </p:spPr>
      </p:pic>
      <p:sp>
        <p:nvSpPr>
          <p:cNvPr id="1197" name="텍스트 상자 55"/>
          <p:cNvSpPr txBox="1">
            <a:spLocks/>
          </p:cNvSpPr>
          <p:nvPr/>
        </p:nvSpPr>
        <p:spPr>
          <a:xfrm rot="0">
            <a:off x="1241425" y="5470525"/>
            <a:ext cx="41198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Window를 선택한 다음 AI에서 Navigation을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8" name="그림 56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7800"/>
            <a:ext cx="4133215" cy="3802380"/>
          </a:xfrm>
          <a:prstGeom prst="rect"/>
          <a:noFill/>
        </p:spPr>
      </p:pic>
      <p:pic>
        <p:nvPicPr>
          <p:cNvPr id="1199" name="그림 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13115" y="1454785"/>
            <a:ext cx="2552700" cy="1006475"/>
          </a:xfrm>
          <a:prstGeom prst="roundRect"/>
          <a:solidFill>
            <a:srgbClr val="EDEDED"/>
          </a:solidFill>
        </p:spPr>
      </p:pic>
      <p:pic>
        <p:nvPicPr>
          <p:cNvPr id="1195" name="그림 17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80680" y="1753870"/>
            <a:ext cx="708025" cy="3949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67885" y="346075"/>
            <a:ext cx="28575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222375" y="5586095"/>
            <a:ext cx="41408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Front Rampart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19900" y="2689225"/>
            <a:ext cx="41440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Stone Wall</a:t>
            </a:r>
            <a:r>
              <a:rPr lang="ko-KR" sz="1800">
                <a:latin typeface="맑은 고딕" charset="0"/>
                <a:ea typeface="맑은 고딕" charset="0"/>
              </a:rPr>
              <a:t> 텍스처를 Back Rampart 오브젝트</a:t>
            </a:r>
            <a:r>
              <a:rPr lang="ko-KR" sz="1800">
                <a:latin typeface="맑은 고딕" charset="0"/>
                <a:ea typeface="맑은 고딕" charset="0"/>
              </a:rPr>
              <a:t>와 </a:t>
            </a:r>
            <a:r>
              <a:rPr lang="ko-KR" sz="1800">
                <a:latin typeface="맑은 고딕" charset="0"/>
                <a:ea typeface="맑은 고딕" charset="0"/>
              </a:rPr>
              <a:t>Front Rampart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2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4120" y="1454785"/>
            <a:ext cx="1414145" cy="990600"/>
          </a:xfrm>
          <a:prstGeom prst="roundRect"/>
          <a:solidFill>
            <a:srgbClr val="EDEDED"/>
          </a:solidFill>
        </p:spPr>
      </p:pic>
      <p:sp>
        <p:nvSpPr>
          <p:cNvPr id="1203" name="텍스트 상자 26"/>
          <p:cNvSpPr txBox="1">
            <a:spLocks/>
          </p:cNvSpPr>
          <p:nvPr/>
        </p:nvSpPr>
        <p:spPr>
          <a:xfrm rot="0">
            <a:off x="1238885" y="2596515"/>
            <a:ext cx="41408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 Project 폴더 아래에 있는 Model 폴더에 Rampart 모델을 월드 공간에 배치한 다음 Front Rampart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4" name="그림 27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933825"/>
            <a:ext cx="4141470" cy="1562735"/>
          </a:xfrm>
          <a:prstGeom prst="roundRect"/>
          <a:solidFill>
            <a:srgbClr val="EDEDED"/>
          </a:solidFill>
        </p:spPr>
      </p:pic>
      <p:pic>
        <p:nvPicPr>
          <p:cNvPr id="1212" name="그림 39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3095" y="1447800"/>
            <a:ext cx="2701290" cy="1115060"/>
          </a:xfrm>
          <a:prstGeom prst="roundRect"/>
          <a:solidFill>
            <a:srgbClr val="EDEDED"/>
          </a:solidFill>
        </p:spPr>
      </p:pic>
      <p:pic>
        <p:nvPicPr>
          <p:cNvPr id="1213" name="그림 43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1446530"/>
            <a:ext cx="1249045" cy="1124585"/>
          </a:xfrm>
          <a:prstGeom prst="roundRect"/>
          <a:solidFill>
            <a:srgbClr val="EDEDED"/>
          </a:solidFill>
        </p:spPr>
      </p:pic>
      <p:cxnSp>
        <p:nvCxnSpPr>
          <p:cNvPr id="1207" name="도형 39"/>
          <p:cNvCxnSpPr/>
          <p:nvPr/>
        </p:nvCxnSpPr>
        <p:spPr>
          <a:xfrm rot="0" flipH="1">
            <a:off x="7820025" y="2112645"/>
            <a:ext cx="537210" cy="1168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도형 46"/>
          <p:cNvCxnSpPr/>
          <p:nvPr/>
        </p:nvCxnSpPr>
        <p:spPr>
          <a:xfrm rot="0" flipH="1">
            <a:off x="7820025" y="2105025"/>
            <a:ext cx="543560" cy="3530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5" name="텍스트 상자 49"/>
          <p:cNvSpPr txBox="1">
            <a:spLocks/>
          </p:cNvSpPr>
          <p:nvPr/>
        </p:nvSpPr>
        <p:spPr>
          <a:xfrm rot="0">
            <a:off x="6828155" y="5577840"/>
            <a:ext cx="4135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Main Camera의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6" name="그림 50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4019550"/>
            <a:ext cx="4144010" cy="1446530"/>
          </a:xfrm>
          <a:prstGeom prst="roundRect"/>
          <a:solidFill>
            <a:srgbClr val="EDEDED"/>
          </a:solidFill>
        </p:spPr>
      </p:pic>
      <p:pic>
        <p:nvPicPr>
          <p:cNvPr id="1217" name="그림 5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9875" y="1446530"/>
            <a:ext cx="2544445" cy="989965"/>
          </a:xfrm>
          <a:prstGeom prst="roundRect"/>
          <a:solidFill>
            <a:srgbClr val="EDEDED"/>
          </a:solidFill>
        </p:spPr>
      </p:pic>
      <p:pic>
        <p:nvPicPr>
          <p:cNvPr id="1202" name="그림 2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19655" y="1762125"/>
            <a:ext cx="708025" cy="3949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61865" y="354965"/>
            <a:ext cx="26771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0" name="그림 53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157220"/>
            <a:ext cx="4130675" cy="1891665"/>
          </a:xfrm>
          <a:prstGeom prst="roundRect"/>
          <a:solidFill>
            <a:srgbClr val="EDEDED"/>
          </a:solidFill>
        </p:spPr>
      </p:pic>
      <p:sp>
        <p:nvSpPr>
          <p:cNvPr id="1191" name="텍스트 상자 56"/>
          <p:cNvSpPr txBox="1">
            <a:spLocks/>
          </p:cNvSpPr>
          <p:nvPr/>
        </p:nvSpPr>
        <p:spPr>
          <a:xfrm rot="0">
            <a:off x="6823710" y="5193030"/>
            <a:ext cx="41306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Back Rampart 오브젝트와 Front Rampart 오브젝트에 Navigation Static을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2" name="그림 49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1446530"/>
            <a:ext cx="4114800" cy="684530"/>
          </a:xfrm>
          <a:prstGeom prst="roundRect"/>
          <a:solidFill>
            <a:srgbClr val="EDEDED"/>
          </a:solidFill>
        </p:spPr>
      </p:pic>
      <p:pic>
        <p:nvPicPr>
          <p:cNvPr id="1193" name="그림 52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075" y="2303780"/>
            <a:ext cx="4123055" cy="679450"/>
          </a:xfrm>
          <a:prstGeom prst="roundRect"/>
          <a:solidFill>
            <a:srgbClr val="EDEDED"/>
          </a:solidFill>
        </p:spPr>
      </p:pic>
      <p:sp>
        <p:nvSpPr>
          <p:cNvPr id="1194" name="텍스트 상자 57"/>
          <p:cNvSpPr txBox="1">
            <a:spLocks/>
          </p:cNvSpPr>
          <p:nvPr/>
        </p:nvSpPr>
        <p:spPr>
          <a:xfrm rot="0">
            <a:off x="1247140" y="5469890"/>
            <a:ext cx="41065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오브젝트의 Navigation Static를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58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7800"/>
            <a:ext cx="4124960" cy="871855"/>
          </a:xfrm>
          <a:prstGeom prst="roundRect"/>
          <a:solidFill>
            <a:srgbClr val="EDEDED"/>
          </a:solidFill>
        </p:spPr>
      </p:pic>
      <p:pic>
        <p:nvPicPr>
          <p:cNvPr id="1196" name="그림 5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2533650"/>
            <a:ext cx="4105910" cy="27628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031740" y="330835"/>
            <a:ext cx="2130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NavMesh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229995" y="1483360"/>
            <a:ext cx="42360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비메쉬는 여러 개의 다각형으로 면을 구성하여 캐릭터가 이동할 수 있는 표면을 생성하는 것입니다.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4" name="그림 11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2660015"/>
            <a:ext cx="4158615" cy="2111375"/>
          </a:xfrm>
          <a:prstGeom prst="roundRect"/>
          <a:solidFill>
            <a:srgbClr val="EDEDED"/>
          </a:solidFill>
        </p:spPr>
      </p:pic>
      <p:sp>
        <p:nvSpPr>
          <p:cNvPr id="15" name="텍스트 상자 118"/>
          <p:cNvSpPr txBox="1">
            <a:spLocks/>
          </p:cNvSpPr>
          <p:nvPr/>
        </p:nvSpPr>
        <p:spPr>
          <a:xfrm rot="0">
            <a:off x="1238250" y="4982845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비게이</a:t>
            </a:r>
            <a:r>
              <a:rPr lang="ko-KR" sz="1800" b="0">
                <a:latin typeface="맑은 고딕" charset="0"/>
                <a:ea typeface="맑은 고딕" charset="0"/>
              </a:rPr>
              <a:t>션 컴포넌트가 있는 게임 오브젝트는 도착 지점으로 이동할 때 항상 최적의 경로를 탐색하여 이동합니다.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2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2597785"/>
            <a:ext cx="4126865" cy="2468245"/>
          </a:xfrm>
          <a:prstGeom prst="roundRect"/>
          <a:solidFill>
            <a:srgbClr val="EDEDED"/>
          </a:solidFill>
        </p:spPr>
      </p:pic>
      <p:sp>
        <p:nvSpPr>
          <p:cNvPr id="18" name="텍스트 상자 37"/>
          <p:cNvSpPr txBox="1">
            <a:spLocks/>
          </p:cNvSpPr>
          <p:nvPr/>
        </p:nvSpPr>
        <p:spPr>
          <a:xfrm rot="0">
            <a:off x="6823710" y="1485265"/>
            <a:ext cx="41402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그리고 내비게이션 컴포넌트가 부착된 게임 오브젝트는 이동 중에 방문한 모든 다각형의 경로를 추적합니다.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38"/>
          <p:cNvSpPr txBox="1">
            <a:spLocks/>
          </p:cNvSpPr>
          <p:nvPr/>
        </p:nvSpPr>
        <p:spPr>
          <a:xfrm rot="0">
            <a:off x="6823710" y="5263515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그러므로 시작 지점에서 목적지까지 연결해주는 다각형의 경로를 찾을 수 있습니다.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80890" y="337185"/>
            <a:ext cx="30397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1247140" y="2672080"/>
            <a:ext cx="413258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있는 Model 폴더에 Bridge 모델을 월드 공간에 배치하고 Left Bridge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7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54785"/>
            <a:ext cx="1446530" cy="1066800"/>
          </a:xfrm>
          <a:prstGeom prst="roundRect"/>
          <a:solidFill>
            <a:srgbClr val="EDEDED"/>
          </a:solidFill>
        </p:spPr>
      </p:pic>
      <p:pic>
        <p:nvPicPr>
          <p:cNvPr id="1198" name="그림 79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4025900"/>
            <a:ext cx="4140200" cy="1430020"/>
          </a:xfrm>
          <a:prstGeom prst="roundRect"/>
          <a:solidFill>
            <a:srgbClr val="EDEDED"/>
          </a:solidFill>
        </p:spPr>
      </p:pic>
      <p:sp>
        <p:nvSpPr>
          <p:cNvPr id="1199" name="텍스트 상자 82"/>
          <p:cNvSpPr txBox="1">
            <a:spLocks/>
          </p:cNvSpPr>
          <p:nvPr/>
        </p:nvSpPr>
        <p:spPr>
          <a:xfrm rot="0">
            <a:off x="1247140" y="5586730"/>
            <a:ext cx="4131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Left Bridge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0" name="그림 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54785"/>
            <a:ext cx="1363980" cy="1065530"/>
          </a:xfrm>
          <a:prstGeom prst="roundRect"/>
          <a:solidFill>
            <a:srgbClr val="EDEDED"/>
          </a:solidFill>
        </p:spPr>
      </p:pic>
      <p:sp>
        <p:nvSpPr>
          <p:cNvPr id="1202" name="텍스트 상자 5"/>
          <p:cNvSpPr txBox="1">
            <a:spLocks/>
          </p:cNvSpPr>
          <p:nvPr/>
        </p:nvSpPr>
        <p:spPr>
          <a:xfrm rot="0">
            <a:off x="6830695" y="2677160"/>
            <a:ext cx="412750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있는 Model 폴더에 Bridge 모델을 월드 공간에 배치하고 Right Bridge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3" name="그림 6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4017010"/>
            <a:ext cx="4132580" cy="1438910"/>
          </a:xfrm>
          <a:prstGeom prst="roundRect"/>
          <a:solidFill>
            <a:srgbClr val="EDEDED"/>
          </a:solidFill>
        </p:spPr>
      </p:pic>
      <p:sp>
        <p:nvSpPr>
          <p:cNvPr id="1204" name="텍스트 상자 9"/>
          <p:cNvSpPr txBox="1">
            <a:spLocks/>
          </p:cNvSpPr>
          <p:nvPr/>
        </p:nvSpPr>
        <p:spPr>
          <a:xfrm>
            <a:off x="6821805" y="5583555"/>
            <a:ext cx="41275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Right Bridge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72740" y="1446530"/>
            <a:ext cx="2498090" cy="1076325"/>
          </a:xfrm>
          <a:prstGeom prst="roundRect"/>
          <a:solidFill>
            <a:srgbClr val="EDEDED"/>
          </a:solidFill>
        </p:spPr>
      </p:pic>
      <p:pic>
        <p:nvPicPr>
          <p:cNvPr id="1197" name="그림 78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45055" y="1788160"/>
            <a:ext cx="708660" cy="395605"/>
          </a:xfrm>
          <a:prstGeom prst="rect"/>
          <a:noFill/>
        </p:spPr>
      </p:pic>
      <p:pic>
        <p:nvPicPr>
          <p:cNvPr id="1207" name="그림 9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2950" y="1443355"/>
            <a:ext cx="2577465" cy="1076325"/>
          </a:xfrm>
          <a:prstGeom prst="roundRect"/>
          <a:solidFill>
            <a:srgbClr val="EDEDED"/>
          </a:solidFill>
        </p:spPr>
      </p:pic>
      <p:pic>
        <p:nvPicPr>
          <p:cNvPr id="1205" name="그림 10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89875" y="1790700"/>
            <a:ext cx="708660" cy="395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82"/>
          <p:cNvSpPr txBox="1">
            <a:spLocks/>
          </p:cNvSpPr>
          <p:nvPr/>
        </p:nvSpPr>
        <p:spPr>
          <a:xfrm rot="0">
            <a:off x="4352925" y="324485"/>
            <a:ext cx="34874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 Object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83"/>
          <p:cNvSpPr txBox="1">
            <a:spLocks/>
          </p:cNvSpPr>
          <p:nvPr/>
        </p:nvSpPr>
        <p:spPr>
          <a:xfrm rot="0">
            <a:off x="1238250" y="1445895"/>
            <a:ext cx="41275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Object : 게임 오브젝트의 크기에 따라 해당 경로를 지나갈 수 있도록 설정할 수 있는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84"/>
          <p:cNvSpPr txBox="1">
            <a:spLocks/>
          </p:cNvSpPr>
          <p:nvPr/>
        </p:nvSpPr>
        <p:spPr>
          <a:xfrm rot="0">
            <a:off x="1229995" y="3686175"/>
            <a:ext cx="413067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All : 게임 씬에 있는 모든 게임 오브젝트를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Mesh Renderers : 게임 오브젝트에 메쉬 렌더러 컴포넌트를 가지고 있는 게임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Terrains : 터레인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2511425"/>
            <a:ext cx="4127500" cy="1080135"/>
          </a:xfrm>
          <a:prstGeom prst="roundRect"/>
          <a:solidFill>
            <a:srgbClr val="EDEDED"/>
          </a:solidFill>
        </p:spPr>
      </p:pic>
      <p:sp>
        <p:nvSpPr>
          <p:cNvPr id="8" name="텍스트 상자 88"/>
          <p:cNvSpPr txBox="1">
            <a:spLocks/>
          </p:cNvSpPr>
          <p:nvPr/>
        </p:nvSpPr>
        <p:spPr>
          <a:xfrm rot="0">
            <a:off x="6817995" y="1434465"/>
            <a:ext cx="41281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메쉬 렌더러 컴포넌트가 없는 게임 오브젝트의 경우 네비게이션 영역으로 설정할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9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589530"/>
            <a:ext cx="4123055" cy="1472565"/>
          </a:xfrm>
          <a:prstGeom prst="roundRect"/>
          <a:solidFill>
            <a:srgbClr val="EDEDED"/>
          </a:solidFill>
        </p:spPr>
      </p:pic>
      <p:sp>
        <p:nvSpPr>
          <p:cNvPr id="11" name="텍스트 상자 91"/>
          <p:cNvSpPr txBox="1">
            <a:spLocks/>
          </p:cNvSpPr>
          <p:nvPr/>
        </p:nvSpPr>
        <p:spPr>
          <a:xfrm rot="0">
            <a:off x="6823710" y="4236720"/>
            <a:ext cx="41224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Static을 활성화하게 되면  캐릭터가 길을 찾을 수 있는 표면으로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Static : 게임 오브젝트의 이동 가능한 구역을 계산하고 설정하는 데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1675" y="346075"/>
            <a:ext cx="31724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6" name="Rect 0"/>
          <p:cNvSpPr txBox="1">
            <a:spLocks/>
          </p:cNvSpPr>
          <p:nvPr/>
        </p:nvSpPr>
        <p:spPr>
          <a:xfrm rot="0">
            <a:off x="1247140" y="3044190"/>
            <a:ext cx="413194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Controller 스크립트에서 int 변수와 NavMeshAgent 변수 그리고 Transform 변수를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1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54785"/>
            <a:ext cx="4107180" cy="1461135"/>
          </a:xfrm>
          <a:prstGeom prst="roundRect"/>
          <a:solidFill>
            <a:srgbClr val="EDEDED"/>
          </a:solidFill>
        </p:spPr>
      </p:pic>
      <p:pic>
        <p:nvPicPr>
          <p:cNvPr id="1188" name="그림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4410075"/>
            <a:ext cx="4134485" cy="905510"/>
          </a:xfrm>
          <a:prstGeom prst="roundRect"/>
          <a:solidFill>
            <a:srgbClr val="EDEDED"/>
          </a:solidFill>
        </p:spPr>
      </p:pic>
      <p:sp>
        <p:nvSpPr>
          <p:cNvPr id="1189" name="텍스트 상자 17"/>
          <p:cNvSpPr txBox="1">
            <a:spLocks/>
          </p:cNvSpPr>
          <p:nvPr/>
        </p:nvSpPr>
        <p:spPr>
          <a:xfrm rot="0">
            <a:off x="1249680" y="5456555"/>
            <a:ext cx="41230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Start( ) 함수에서 InvokeRepeating(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52880"/>
            <a:ext cx="4124960" cy="2151380"/>
          </a:xfrm>
          <a:prstGeom prst="roundRect"/>
          <a:solidFill>
            <a:srgbClr val="EDEDED"/>
          </a:solidFill>
        </p:spPr>
      </p:pic>
      <p:sp>
        <p:nvSpPr>
          <p:cNvPr id="1191" name="텍스트 상자 21"/>
          <p:cNvSpPr txBox="1">
            <a:spLocks/>
          </p:cNvSpPr>
          <p:nvPr/>
        </p:nvSpPr>
        <p:spPr>
          <a:xfrm rot="0">
            <a:off x="6810375" y="3797935"/>
            <a:ext cx="412686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Move( ) 함수를 선언하고 navMeshAgent의 속도가 0 과 같아졌다면 navMeshAgent 도착 지점을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Move( ) 함수가 호출될 때 count의 값을 증가시켜 도착 위치가 계속 변경되도록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3110" y="372110"/>
            <a:ext cx="30664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6823710" y="5488940"/>
            <a:ext cx="41306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오브젝트의 Navigation Static를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0" name="그림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7615" y="2395220"/>
            <a:ext cx="4149090" cy="767715"/>
          </a:xfrm>
          <a:prstGeom prst="roundRect"/>
          <a:solidFill>
            <a:srgbClr val="EDEDED"/>
          </a:solidFill>
        </p:spPr>
      </p:pic>
      <p:pic>
        <p:nvPicPr>
          <p:cNvPr id="1201" name="그림 2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57325"/>
            <a:ext cx="4140200" cy="772160"/>
          </a:xfrm>
          <a:prstGeom prst="roundRect"/>
          <a:solidFill>
            <a:srgbClr val="EDEDED"/>
          </a:solidFill>
        </p:spPr>
      </p:pic>
      <p:pic>
        <p:nvPicPr>
          <p:cNvPr id="1202" name="그림 30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3324860"/>
            <a:ext cx="4148455" cy="1762125"/>
          </a:xfrm>
          <a:prstGeom prst="roundRect"/>
          <a:solidFill>
            <a:srgbClr val="EDEDED"/>
          </a:solidFill>
        </p:spPr>
      </p:pic>
      <p:sp>
        <p:nvSpPr>
          <p:cNvPr id="1203" name="텍스트 상자 31"/>
          <p:cNvSpPr txBox="1">
            <a:spLocks/>
          </p:cNvSpPr>
          <p:nvPr/>
        </p:nvSpPr>
        <p:spPr>
          <a:xfrm rot="0">
            <a:off x="1240790" y="5213985"/>
            <a:ext cx="41548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Right Bridge</a:t>
            </a:r>
            <a:r>
              <a:rPr lang="ko-KR" sz="1800">
                <a:latin typeface="맑은 고딕" charset="0"/>
                <a:ea typeface="맑은 고딕" charset="0"/>
              </a:rPr>
              <a:t> 오브젝트와 </a:t>
            </a:r>
            <a:r>
              <a:rPr lang="ko-KR" sz="1800">
                <a:latin typeface="맑은 고딕" charset="0"/>
                <a:ea typeface="맑은 고딕" charset="0"/>
              </a:rPr>
              <a:t>Left Bridge</a:t>
            </a:r>
            <a:r>
              <a:rPr lang="ko-KR" sz="1800">
                <a:latin typeface="맑은 고딕" charset="0"/>
                <a:ea typeface="맑은 고딕" charset="0"/>
              </a:rPr>
              <a:t> 오브젝트에 Navigation Static을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4" name="그림 32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63675"/>
            <a:ext cx="4139565" cy="875030"/>
          </a:xfrm>
          <a:prstGeom prst="roundRect"/>
          <a:solidFill>
            <a:srgbClr val="EDEDED"/>
          </a:solidFill>
        </p:spPr>
      </p:pic>
      <p:pic>
        <p:nvPicPr>
          <p:cNvPr id="1205" name="그림 3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250" y="2553970"/>
            <a:ext cx="4120515" cy="27813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