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18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3" r:id="rId20"/>
    <p:sldId id="281" r:id="rId21"/>
    <p:sldId id="280" r:id="rId22"/>
    <p:sldId id="282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8" Type="http://schemas.openxmlformats.org/officeDocument/2006/relationships/image" Target="../media/fImage44681028467.png"></Relationship><Relationship Id="rId9" Type="http://schemas.openxmlformats.org/officeDocument/2006/relationships/image" Target="../media/fImage30521036334.png"></Relationship><Relationship Id="rId11" Type="http://schemas.openxmlformats.org/officeDocument/2006/relationships/image" Target="../media/fImage47031079169.png"></Relationship><Relationship Id="rId14" Type="http://schemas.openxmlformats.org/officeDocument/2006/relationships/image" Target="../media/fImage1042514941.png"></Relationship><Relationship Id="rId1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fImage228421916500.png"></Relationship><Relationship Id="rId5" Type="http://schemas.openxmlformats.org/officeDocument/2006/relationships/image" Target="../media/fImage258771903281.png"></Relationship><Relationship Id="rId6" Type="http://schemas.openxmlformats.org/officeDocument/2006/relationships/image" Target="../media/fImage232751978467.png"></Relationship><Relationship Id="rId7" Type="http://schemas.openxmlformats.org/officeDocument/2006/relationships/image" Target="../media/fImage53591986334.png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415872006500.png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48302109169.png"></Relationship><Relationship Id="rId3" Type="http://schemas.openxmlformats.org/officeDocument/2006/relationships/image" Target="../media/fImage59492115724.png"></Relationship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7031079169.png"></Relationship><Relationship Id="rId3" Type="http://schemas.openxmlformats.org/officeDocument/2006/relationships/image" Target="../media/fImage122552266962.png"></Relationship><Relationship Id="rId4" Type="http://schemas.openxmlformats.org/officeDocument/2006/relationships/image" Target="../media/fImage106112284464.png"></Relationship><Relationship Id="rId5" Type="http://schemas.openxmlformats.org/officeDocument/2006/relationships/image" Target="../media/fImage287362315705.png"></Relationship><Relationship Id="rId6" Type="http://schemas.openxmlformats.org/officeDocument/2006/relationships/image" Target="../media/fImage58872328145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9531911478.png"></Relationship><Relationship Id="rId6" Type="http://schemas.openxmlformats.org/officeDocument/2006/relationships/image" Target="../media/fImage47631018467.png"></Relationship><Relationship Id="rId7" Type="http://schemas.openxmlformats.org/officeDocument/2006/relationships/image" Target="../media/fImage112671528467.png"></Relationship><Relationship Id="rId8" Type="http://schemas.openxmlformats.org/officeDocument/2006/relationships/image" Target="../media/fImage107461049169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61052045705.png"></Relationship><Relationship Id="rId8" Type="http://schemas.openxmlformats.org/officeDocument/2006/relationships/image" Target="../media/fImage972210841.png"></Relationship><Relationship Id="rId9" Type="http://schemas.openxmlformats.org/officeDocument/2006/relationships/image" Target="../media/fImage53461026334.png"></Relationship><Relationship Id="rId10" Type="http://schemas.openxmlformats.org/officeDocument/2006/relationships/image" Target="../media/fImage53461036500.png"></Relationship><Relationship Id="rId12" Type="http://schemas.openxmlformats.org/officeDocument/2006/relationships/image" Target="../media/fImage106411939169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348941616334.png"></Relationship><Relationship Id="rId5" Type="http://schemas.openxmlformats.org/officeDocument/2006/relationships/image" Target="../media/fImage461311626500.png"></Relationship><Relationship Id="rId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image" Target="../media/fImage70481149358.png"></Relationship><Relationship Id="rId8" Type="http://schemas.openxmlformats.org/officeDocument/2006/relationships/image" Target="../media/fImage134901156962.png"></Relationship><Relationship Id="rId9" Type="http://schemas.openxmlformats.org/officeDocument/2006/relationships/image" Target="../media/fImage53941174464.png"></Relationship><Relationship Id="rId10" Type="http://schemas.openxmlformats.org/officeDocument/2006/relationships/image" Target="../media/fImage201411769169.png"></Relationship><Relationship Id="rId11" Type="http://schemas.openxmlformats.org/officeDocument/2006/relationships/image" Target="../media/fImage256081775724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8" Type="http://schemas.openxmlformats.org/officeDocument/2006/relationships/image" Target="../media/fImage20671195705.png"></Relationship><Relationship Id="rId9" Type="http://schemas.openxmlformats.org/officeDocument/2006/relationships/image" Target="../media/fImage53461218145.png"></Relationship><Relationship Id="rId10" Type="http://schemas.openxmlformats.org/officeDocument/2006/relationships/image" Target="../media/fImage97581233281.png"></Relationship><Relationship Id="rId12" Type="http://schemas.openxmlformats.org/officeDocument/2006/relationships/image" Target="../media/fImage166781641478.png"></Relationship><Relationship Id="rId1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33022345436.png"></Relationship><Relationship Id="rId9" Type="http://schemas.openxmlformats.org/officeDocument/2006/relationships/image" Target="../media/fImage108091599358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1994931096827.png"></Relationship><Relationship Id="rId7" Type="http://schemas.openxmlformats.org/officeDocument/2006/relationships/image" Target="../media/fImage63721716962.png"></Relationship><Relationship Id="rId8" Type="http://schemas.openxmlformats.org/officeDocument/2006/relationships/image" Target="../media/fImage93341964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239051784464.png"></Relationship><Relationship Id="rId6" Type="http://schemas.openxmlformats.org/officeDocument/2006/relationships/image" Target="../media/fImage387991865705.png"></Relationship><Relationship Id="rId7" Type="http://schemas.openxmlformats.org/officeDocument/2006/relationships/image" Target="../media/fImage227111888145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156710" y="402590"/>
            <a:ext cx="3885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0630" y="4177030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이름을 Character로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CharacterControl이라는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 descr="C:/Users/Admin1/AppData/Roaming/PolarisOffice/ETemp/22400_7929080/fImage1597898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54785"/>
            <a:ext cx="2454910" cy="2644140"/>
          </a:xfrm>
          <a:prstGeom prst="roundRect"/>
          <a:solidFill>
            <a:srgbClr val="EDEDED"/>
          </a:solidFill>
        </p:spPr>
      </p:pic>
      <p:pic>
        <p:nvPicPr>
          <p:cNvPr id="14" name="그림 10" descr="C:/Users/Admin1/AppData/Roaming/PolarisOffice/ETemp/22400_7929080/fImage4468102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32225" y="1446530"/>
            <a:ext cx="1518920" cy="1463675"/>
          </a:xfrm>
          <a:prstGeom prst="roundRect"/>
          <a:solidFill>
            <a:srgbClr val="EDEDED"/>
          </a:solidFill>
        </p:spPr>
      </p:pic>
      <p:pic>
        <p:nvPicPr>
          <p:cNvPr id="15" name="그림 11" descr="C:/Users/Admin1/AppData/Roaming/PolarisOffice/ETemp/22400_7929080/fImage3052103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0680" y="3275330"/>
            <a:ext cx="842645" cy="821055"/>
          </a:xfrm>
          <a:prstGeom prst="roundRect"/>
          <a:solidFill>
            <a:srgbClr val="EDEDED"/>
          </a:solidFill>
        </p:spPr>
      </p:pic>
      <p:pic>
        <p:nvPicPr>
          <p:cNvPr id="19" name="그림 17" descr="C:/Users/Admin1/AppData/Roaming/PolarisOffice/ETemp/22400_7929080/fImage470310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0975"/>
            <a:ext cx="4124325" cy="1350645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07030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15" idx="0"/>
          </p:cNvCxnSpPr>
          <p:nvPr/>
        </p:nvCxnSpPr>
        <p:spPr>
          <a:xfrm rot="0" flipH="1" flipV="1">
            <a:off x="4591050" y="2909570"/>
            <a:ext cx="1270" cy="3663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" descr="C:/Users/Admin1/AppData/Roaming/PolarisOffice/ETemp/22400_7929080/fImage10425149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740785"/>
            <a:ext cx="4131945" cy="1712595"/>
          </a:xfrm>
          <a:prstGeom prst="roundRect"/>
          <a:solidFill>
            <a:srgbClr val="EDEDED"/>
          </a:solidFill>
        </p:spPr>
      </p:pic>
      <p:sp>
        <p:nvSpPr>
          <p:cNvPr id="22" name="텍스트 상자 5"/>
          <p:cNvSpPr txBox="1">
            <a:spLocks/>
          </p:cNvSpPr>
          <p:nvPr/>
        </p:nvSpPr>
        <p:spPr>
          <a:xfrm rot="0">
            <a:off x="6815455" y="5556250"/>
            <a:ext cx="41217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Character 오브젝트</a:t>
            </a:r>
            <a:r>
              <a:rPr lang="ko-KR" sz="1800">
                <a:latin typeface="맑은 고딕" charset="0"/>
                <a:ea typeface="맑은 고딕" charset="0"/>
              </a:rPr>
              <a:t>의 위치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32630" y="402590"/>
            <a:ext cx="31394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6"/>
          <p:cNvSpPr txBox="1">
            <a:spLocks/>
          </p:cNvSpPr>
          <p:nvPr/>
        </p:nvSpPr>
        <p:spPr>
          <a:xfrm rot="0">
            <a:off x="6818630" y="544258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Video Player의 Play On Awake를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49" descr="C:/Users/Admin1/AppData/Roaming/PolarisOffice/ETemp/22400_7929080/fImage2284219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6690"/>
            <a:ext cx="4134485" cy="3820795"/>
          </a:xfrm>
          <a:prstGeom prst="roundRect"/>
          <a:solidFill>
            <a:srgbClr val="EDEDED"/>
          </a:solidFill>
        </p:spPr>
      </p:pic>
      <p:sp>
        <p:nvSpPr>
          <p:cNvPr id="51" name="텍스트 상자 50"/>
          <p:cNvSpPr txBox="1">
            <a:spLocks/>
          </p:cNvSpPr>
          <p:nvPr/>
        </p:nvSpPr>
        <p:spPr>
          <a:xfrm rot="0">
            <a:off x="1250315" y="2708910"/>
            <a:ext cx="41090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Trigger의 충돌이 끝났을 때</a:t>
            </a:r>
            <a:r>
              <a:rPr lang="ko-KR" sz="1800">
                <a:latin typeface="맑은 고딕" charset="0"/>
                <a:ea typeface="맑은 고딕" charset="0"/>
              </a:rPr>
              <a:t> Video Play</a:t>
            </a:r>
            <a:r>
              <a:rPr lang="ko-KR" sz="1800">
                <a:latin typeface="맑은 고딕" charset="0"/>
                <a:ea typeface="맑은 고딕" charset="0"/>
              </a:rPr>
              <a:t>er를 정지하고 MeshFilter의 mesh를 mesh[1]로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78" descr="C:/Users/Admin1/AppData/Roaming/PolarisOffice/ETemp/22400_7929080/fImage25877190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57325"/>
            <a:ext cx="4105910" cy="1181735"/>
          </a:xfrm>
          <a:prstGeom prst="roundRect"/>
          <a:solidFill>
            <a:srgbClr val="EDEDED"/>
          </a:solidFill>
        </p:spPr>
      </p:pic>
      <p:sp>
        <p:nvSpPr>
          <p:cNvPr id="53" name="텍스트 상자 81"/>
          <p:cNvSpPr txBox="1">
            <a:spLocks/>
          </p:cNvSpPr>
          <p:nvPr/>
        </p:nvSpPr>
        <p:spPr>
          <a:xfrm rot="0">
            <a:off x="1238250" y="4897120"/>
            <a:ext cx="41154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</a:t>
            </a:r>
            <a:r>
              <a:rPr lang="ko-KR" sz="1800">
                <a:latin typeface="맑은 고딕" charset="0"/>
                <a:ea typeface="맑은 고딕" charset="0"/>
              </a:rPr>
              <a:t>아래에 </a:t>
            </a:r>
            <a:r>
              <a:rPr lang="ko-KR" sz="1800">
                <a:latin typeface="맑은 고딕" charset="0"/>
                <a:ea typeface="맑은 고딕" charset="0"/>
              </a:rPr>
              <a:t>있는 Texture 폴더에 Steel 텍스처를 선택하고 Character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82" descr="C:/Users/Admin1/AppData/Roaming/PolarisOffice/ETemp/22400_7929080/fImage23275197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8900" y="3825875"/>
            <a:ext cx="2724785" cy="984885"/>
          </a:xfrm>
          <a:prstGeom prst="roundRect"/>
          <a:solidFill>
            <a:srgbClr val="EDEDED"/>
          </a:solidFill>
        </p:spPr>
      </p:pic>
      <p:pic>
        <p:nvPicPr>
          <p:cNvPr id="55" name="그림 83" descr="C:/Users/Admin1/AppData/Roaming/PolarisOffice/ETemp/22400_7929080/fImage5359198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3812540"/>
            <a:ext cx="1268095" cy="987425"/>
          </a:xfrm>
          <a:prstGeom prst="roundRect"/>
          <a:solidFill>
            <a:srgbClr val="EDEDED"/>
          </a:solidFill>
        </p:spPr>
      </p:pic>
      <p:cxnSp>
        <p:nvCxnSpPr>
          <p:cNvPr id="56" name="도형 84"/>
          <p:cNvCxnSpPr/>
          <p:nvPr/>
        </p:nvCxnSpPr>
        <p:spPr>
          <a:xfrm rot="0" flipH="1" flipV="1">
            <a:off x="2124075" y="4400550"/>
            <a:ext cx="1543685" cy="101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6818630" y="548005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Material을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1" descr="C:/Users/Admin1/AppData/Roaming/PolarisOffice/ETemp/22400_7929080/fImage41587200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13510"/>
            <a:ext cx="4126865" cy="3921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>
            <a:off x="1421765" y="4639945"/>
            <a:ext cx="396875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3D Object를 선택하고 Sphere를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Billiard Ball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1414145"/>
            <a:ext cx="2607310" cy="3037205"/>
          </a:xfrm>
          <a:prstGeom prst="roundRect"/>
          <a:solidFill>
            <a:srgbClr val="EDEDED"/>
          </a:solidFill>
        </p:spPr>
      </p:pic>
      <p:pic>
        <p:nvPicPr>
          <p:cNvPr id="5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82745" y="2061210"/>
            <a:ext cx="1203960" cy="1732280"/>
          </a:xfrm>
          <a:prstGeom prst="roundRect"/>
          <a:solidFill>
            <a:srgbClr val="EDEDED"/>
          </a:solidFill>
        </p:spPr>
      </p:pic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240" y="393700"/>
            <a:ext cx="3529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7475" y="1502410"/>
            <a:ext cx="3999230" cy="1350645"/>
          </a:xfrm>
          <a:prstGeom prst="roundRect"/>
          <a:solidFill>
            <a:srgbClr val="EDEDED"/>
          </a:solidFill>
        </p:spPr>
      </p:pic>
      <p:sp>
        <p:nvSpPr>
          <p:cNvPr id="60" name="Rect 0"/>
          <p:cNvSpPr txBox="1">
            <a:spLocks/>
          </p:cNvSpPr>
          <p:nvPr/>
        </p:nvSpPr>
        <p:spPr>
          <a:xfrm>
            <a:off x="1388745" y="2946400"/>
            <a:ext cx="3990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1760" y="3771900"/>
            <a:ext cx="4004945" cy="1588770"/>
          </a:xfrm>
          <a:prstGeom prst="roundRect"/>
          <a:solidFill>
            <a:srgbClr val="EDEDED"/>
          </a:solidFill>
        </p:spPr>
      </p:pic>
      <p:sp>
        <p:nvSpPr>
          <p:cNvPr id="62" name="텍스트 상자 35"/>
          <p:cNvSpPr txBox="1">
            <a:spLocks/>
          </p:cNvSpPr>
          <p:nvPr/>
        </p:nvSpPr>
        <p:spPr>
          <a:xfrm>
            <a:off x="1382395" y="5426075"/>
            <a:ext cx="4004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오브젝트를 선택하고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504950"/>
            <a:ext cx="4044315" cy="1240790"/>
          </a:xfrm>
          <a:prstGeom prst="roundRect"/>
          <a:solidFill>
            <a:srgbClr val="EDEDED"/>
          </a:solidFill>
        </p:spPr>
      </p:pic>
      <p:sp>
        <p:nvSpPr>
          <p:cNvPr id="64" name="텍스트 상자 40"/>
          <p:cNvSpPr txBox="1">
            <a:spLocks/>
          </p:cNvSpPr>
          <p:nvPr/>
        </p:nvSpPr>
        <p:spPr>
          <a:xfrm>
            <a:off x="6802755" y="28016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 Material를 선택하고 Bounciness값과 Bounce Combine값을 최대로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7995" y="3879850"/>
            <a:ext cx="2771140" cy="1169670"/>
          </a:xfrm>
          <a:prstGeom prst="roundRect"/>
          <a:solidFill>
            <a:srgbClr val="EDEDED"/>
          </a:solidFill>
        </p:spPr>
      </p:pic>
      <p:pic>
        <p:nvPicPr>
          <p:cNvPr id="66" name="그림 4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86200"/>
            <a:ext cx="1160780" cy="1174115"/>
          </a:xfrm>
          <a:prstGeom prst="roundRect"/>
          <a:solidFill>
            <a:srgbClr val="EDEDED"/>
          </a:solidFill>
        </p:spPr>
      </p:pic>
      <p:sp>
        <p:nvSpPr>
          <p:cNvPr id="67" name="텍스트 상자 47"/>
          <p:cNvSpPr txBox="1">
            <a:spLocks/>
          </p:cNvSpPr>
          <p:nvPr/>
        </p:nvSpPr>
        <p:spPr>
          <a:xfrm>
            <a:off x="6814185" y="5151120"/>
            <a:ext cx="40570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Project 폴더에 있는 Texture에 Ball 텍스처를 선택하고 Billiard Ball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48"/>
          <p:cNvCxnSpPr/>
          <p:nvPr/>
        </p:nvCxnSpPr>
        <p:spPr>
          <a:xfrm rot="0" flipH="1">
            <a:off x="7672070" y="4537075"/>
            <a:ext cx="546100" cy="4337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3848735" y="402590"/>
            <a:ext cx="44907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250" y="5420995"/>
            <a:ext cx="41344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3D Object에서 Plane이라는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19" descr="C:/Users/Admin1/AppData/Roaming/PolarisOffice/ETemp/22400_7929080/fImage15953191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46530"/>
            <a:ext cx="2644140" cy="3792855"/>
          </a:xfrm>
          <a:prstGeom prst="roundRect"/>
          <a:solidFill>
            <a:srgbClr val="EDEDED"/>
          </a:solidFill>
        </p:spPr>
      </p:pic>
      <p:pic>
        <p:nvPicPr>
          <p:cNvPr id="25" name="그림 4" descr="C:/Users/Admin1/AppData/Roaming/PolarisOffice/ETemp/22400_7929080/fImage4763101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57015" y="2427605"/>
            <a:ext cx="1315085" cy="1829435"/>
          </a:xfrm>
          <a:prstGeom prst="roundRect"/>
          <a:solidFill>
            <a:srgbClr val="EDEDED"/>
          </a:solidFill>
        </p:spPr>
      </p:pic>
      <p:pic>
        <p:nvPicPr>
          <p:cNvPr id="26" name="그림 7" descr="C:/Users/Admin1/AppData/Roaming/PolarisOffice/ETemp/22400_7929080/fImage11267152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38275"/>
            <a:ext cx="4149090" cy="1421765"/>
          </a:xfrm>
          <a:prstGeom prst="roundRect"/>
          <a:solidFill>
            <a:srgbClr val="EDEDED"/>
          </a:solidFill>
        </p:spPr>
      </p:pic>
      <p:sp>
        <p:nvSpPr>
          <p:cNvPr id="27" name="텍스트 상자 10"/>
          <p:cNvSpPr txBox="1">
            <a:spLocks/>
          </p:cNvSpPr>
          <p:nvPr/>
        </p:nvSpPr>
        <p:spPr>
          <a:xfrm rot="0">
            <a:off x="6812915" y="2948940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Plane 게임 오브젝트</a:t>
            </a:r>
            <a:r>
              <a:rPr lang="ko-KR" sz="1800">
                <a:latin typeface="맑은 고딕" charset="0"/>
                <a:ea typeface="맑은 고딕" charset="0"/>
              </a:rPr>
              <a:t>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1" descr="C:/Users/Admin1/AppData/Roaming/PolarisOffice/ETemp/22400_7929080/fImage10746104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740785"/>
            <a:ext cx="4140835" cy="1564005"/>
          </a:xfrm>
          <a:prstGeom prst="roundRect"/>
          <a:solidFill>
            <a:srgbClr val="EDEDED"/>
          </a:solidFill>
        </p:spPr>
      </p:pic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2353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Main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27355"/>
            <a:ext cx="3137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8885" y="5215890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Cube를 생성하고 이름을 Obstacle로 </a:t>
            </a:r>
            <a:r>
              <a:rPr lang="ko-KR" sz="1800">
                <a:latin typeface="맑은 고딕" charset="0"/>
                <a:ea typeface="맑은 고딕" charset="0"/>
              </a:rPr>
              <a:t>정의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851650" y="2607310"/>
            <a:ext cx="41059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</a:t>
            </a:r>
            <a:r>
              <a:rPr lang="ko-KR" sz="1800">
                <a:latin typeface="맑은 고딕" charset="0"/>
                <a:ea typeface="맑은 고딕" charset="0"/>
              </a:rPr>
              <a:t> 있는 Video 폴더에 MotoCycle 비디오를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2" descr="C:/Users/Admin1/AppData/Roaming/PolarisOffice/ETemp/22400_7929080/fImage16105204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3650" y="1446530"/>
            <a:ext cx="2536190" cy="3558540"/>
          </a:xfrm>
          <a:prstGeom prst="roundRect"/>
          <a:solidFill>
            <a:srgbClr val="EDEDED"/>
          </a:solidFill>
        </p:spPr>
      </p:pic>
      <p:pic>
        <p:nvPicPr>
          <p:cNvPr id="25" name="그림 19" descr="C:/Users/Admin1/AppData/Roaming/PolarisOffice/ETemp/22400_7929080/fImage972210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438275"/>
            <a:ext cx="2670810" cy="1039495"/>
          </a:xfrm>
          <a:prstGeom prst="roundRect"/>
          <a:solidFill>
            <a:srgbClr val="EDEDED"/>
          </a:solidFill>
        </p:spPr>
      </p:pic>
      <p:pic>
        <p:nvPicPr>
          <p:cNvPr id="26" name="그림 11" descr="C:/Users/Admin1/AppData/Roaming/PolarisOffice/ETemp/22400_7929080/fImage5346102633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98595" y="2251710"/>
            <a:ext cx="1380490" cy="1938020"/>
          </a:xfrm>
          <a:prstGeom prst="roundRect"/>
          <a:solidFill>
            <a:srgbClr val="EDEDED"/>
          </a:solidFill>
        </p:spPr>
      </p:pic>
      <p:pic>
        <p:nvPicPr>
          <p:cNvPr id="27" name="그림 14" descr="C:/Users/Admin1/AppData/Roaming/PolarisOffice/ETemp/22400_7929080/fImage5346103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446530"/>
            <a:ext cx="1306830" cy="1029335"/>
          </a:xfrm>
          <a:prstGeom prst="roundRect"/>
          <a:solidFill>
            <a:srgbClr val="EDEDED"/>
          </a:solidFill>
        </p:spPr>
      </p:pic>
      <p:cxnSp>
        <p:nvCxnSpPr>
          <p:cNvPr id="30" name="도형 6"/>
          <p:cNvCxnSpPr/>
          <p:nvPr/>
        </p:nvCxnSpPr>
        <p:spPr>
          <a:xfrm rot="0" flipH="1">
            <a:off x="7706360" y="2053590"/>
            <a:ext cx="715645" cy="2914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3" descr="C:/Users/Admin1/AppData/Roaming/PolarisOffice/ETemp/22400_7929080/fImage10641193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990340"/>
            <a:ext cx="4109720" cy="1372235"/>
          </a:xfrm>
          <a:prstGeom prst="roundRect"/>
          <a:solidFill>
            <a:srgbClr val="EDEDED"/>
          </a:solidFill>
        </p:spPr>
      </p:pic>
      <p:sp>
        <p:nvSpPr>
          <p:cNvPr id="32" name="텍스트 상자 14"/>
          <p:cNvSpPr txBox="1">
            <a:spLocks/>
          </p:cNvSpPr>
          <p:nvPr/>
        </p:nvSpPr>
        <p:spPr>
          <a:xfrm rot="0">
            <a:off x="6858000" y="5488305"/>
            <a:ext cx="40995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Obstacle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1040" y="369570"/>
            <a:ext cx="3162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182745"/>
            <a:ext cx="41421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변수와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변수를 선언한 다음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oolean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Rigidbody 변수를 선언하고 Start( ) 함수에서 Rigidbody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59"/>
          <p:cNvSpPr txBox="1">
            <a:spLocks/>
          </p:cNvSpPr>
          <p:nvPr/>
        </p:nvSpPr>
        <p:spPr>
          <a:xfrm rot="0">
            <a:off x="6831330" y="4180205"/>
            <a:ext cx="41230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Update( ) 함수에서 입력에 대한 정보를 방향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Space Bar와 condition이 활성화</a:t>
            </a:r>
            <a:r>
              <a:rPr lang="ko-KR" sz="1800">
                <a:latin typeface="맑은 고딕" charset="0"/>
                <a:ea typeface="맑은 고딕" charset="0"/>
              </a:rPr>
              <a:t>된</a:t>
            </a:r>
            <a:r>
              <a:rPr lang="ko-KR" sz="1800">
                <a:latin typeface="맑은 고딕" charset="0"/>
                <a:ea typeface="맑은 고딕" charset="0"/>
              </a:rPr>
              <a:t> 상태이면 AddForce( ) 함수를 호출하도록 </a:t>
            </a:r>
            <a:r>
              <a:rPr lang="ko-KR" sz="1800">
                <a:latin typeface="맑은 고딕" charset="0"/>
                <a:ea typeface="맑은 고딕" charset="0"/>
              </a:rPr>
              <a:t>정의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4" descr="C:/Users/Admin1/AppData/Roaming/PolarisOffice/ETemp/22400_7929080/fImage3489416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150"/>
            <a:ext cx="4149090" cy="2555875"/>
          </a:xfrm>
          <a:prstGeom prst="roundRect"/>
          <a:solidFill>
            <a:srgbClr val="EDEDED"/>
          </a:solidFill>
        </p:spPr>
      </p:pic>
      <p:pic>
        <p:nvPicPr>
          <p:cNvPr id="25" name="그림 29" descr="C:/Users/Admin1/AppData/Roaming/PolarisOffice/ETemp/22400_7929080/fImage4613116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1446530"/>
            <a:ext cx="4123055" cy="2563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14825" y="408305"/>
            <a:ext cx="35674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6816090" y="3007995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물리적인 충돌이 끝났을 때 게임 오브젝트의 크기와 boolean 변수의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229995" y="286385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게임 오브젝트가 물리적인 충돌을 했을 때 </a:t>
            </a:r>
            <a:r>
              <a:rPr lang="ko-KR" sz="1800">
                <a:latin typeface="맑은 고딕" charset="0"/>
                <a:ea typeface="맑은 고딕" charset="0"/>
              </a:rPr>
              <a:t>게임 오브젝트의 크기를 변경하도록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 rot="0">
            <a:off x="1238250" y="533971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오브젝트가 </a:t>
            </a:r>
            <a:r>
              <a:rPr lang="ko-KR" sz="1800">
                <a:latin typeface="맑은 고딕" charset="0"/>
                <a:ea typeface="맑은 고딕" charset="0"/>
              </a:rPr>
              <a:t>물리적인 충돌을 하고 있을 때 boolean 변수의 값을 true로 변경합니다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41" descr="C:/Users/Admin1/AppData/Roaming/PolarisOffice/ETemp/22400_7929080/fImage7048114935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54785"/>
            <a:ext cx="4121785" cy="1431925"/>
          </a:xfrm>
          <a:prstGeom prst="roundRect"/>
          <a:solidFill>
            <a:srgbClr val="EDEDED"/>
          </a:solidFill>
        </p:spPr>
      </p:pic>
      <p:pic>
        <p:nvPicPr>
          <p:cNvPr id="43" name="그림 48" descr="C:/Users/Admin1/AppData/Roaming/PolarisOffice/ETemp/22400_7929080/fImage13490115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74355" y="4138930"/>
            <a:ext cx="2780030" cy="1069975"/>
          </a:xfrm>
          <a:prstGeom prst="roundRect"/>
          <a:solidFill>
            <a:srgbClr val="EDEDED"/>
          </a:solidFill>
        </p:spPr>
      </p:pic>
      <p:pic>
        <p:nvPicPr>
          <p:cNvPr id="44" name="그림 52" descr="C:/Users/Admin1/AppData/Roaming/PolarisOffice/ETemp/22400_7929080/fImage5394117446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4133850"/>
            <a:ext cx="1238250" cy="1076960"/>
          </a:xfrm>
          <a:prstGeom prst="roundRect"/>
          <a:solidFill>
            <a:srgbClr val="EDEDED"/>
          </a:solidFill>
        </p:spPr>
      </p:pic>
      <p:sp>
        <p:nvSpPr>
          <p:cNvPr id="45" name="텍스트 상자 55"/>
          <p:cNvSpPr txBox="1">
            <a:spLocks/>
          </p:cNvSpPr>
          <p:nvPr/>
        </p:nvSpPr>
        <p:spPr>
          <a:xfrm rot="0">
            <a:off x="6814820" y="5334000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Texture 폴더에 Ground 텍스처를 Plane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32"/>
          <p:cNvCxnSpPr/>
          <p:nvPr/>
        </p:nvCxnSpPr>
        <p:spPr>
          <a:xfrm rot="0" flipH="1">
            <a:off x="7507605" y="4714240"/>
            <a:ext cx="805815" cy="1739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51" descr="C:/Users/Admin1/AppData/Roaming/PolarisOffice/ETemp/22400_7929080/fImage20141176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220" y="3985895"/>
            <a:ext cx="4130040" cy="1243965"/>
          </a:xfrm>
          <a:prstGeom prst="roundRect"/>
          <a:solidFill>
            <a:srgbClr val="EDEDED"/>
          </a:solidFill>
        </p:spPr>
      </p:pic>
      <p:pic>
        <p:nvPicPr>
          <p:cNvPr id="48" name="그림 54" descr="C:/Users/Admin1/AppData/Roaming/PolarisOffice/ETemp/22400_7929080/fImage25608177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800"/>
            <a:ext cx="4149090" cy="13150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7845" y="419100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37615" y="2861310"/>
            <a:ext cx="42056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Sensor 스크립트를 생성하고 Obstacle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1247775" y="549656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Obstacle 오브젝트에 있는 Box Collider의 크기를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6" descr="C:/Users/Admin1/AppData/Roaming/PolarisOffice/ETemp/22400_7929080/fImage2067119570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00575" y="1628775"/>
            <a:ext cx="772160" cy="952500"/>
          </a:xfrm>
          <a:prstGeom prst="roundRect"/>
          <a:solidFill>
            <a:srgbClr val="EDEDED"/>
          </a:solidFill>
        </p:spPr>
      </p:pic>
      <p:pic>
        <p:nvPicPr>
          <p:cNvPr id="33" name="그림 60" descr="C:/Users/Admin1/AppData/Roaming/PolarisOffice/ETemp/22400_7929080/fImage5346121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6850"/>
            <a:ext cx="3070225" cy="1267460"/>
          </a:xfrm>
          <a:prstGeom prst="roundRect"/>
          <a:solidFill>
            <a:srgbClr val="EDEDED"/>
          </a:solidFill>
        </p:spPr>
      </p:pic>
      <p:cxnSp>
        <p:nvCxnSpPr>
          <p:cNvPr id="34" name="도형 61"/>
          <p:cNvCxnSpPr>
            <a:stCxn id="32" idx="1"/>
          </p:cNvCxnSpPr>
          <p:nvPr/>
        </p:nvCxnSpPr>
        <p:spPr>
          <a:xfrm rot="0" flipH="1">
            <a:off x="3333750" y="2104390"/>
            <a:ext cx="1267460" cy="4679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62" descr="C:/Users/Admin1/AppData/Roaming/PolarisOffice/ETemp/22400_7929080/fImage9758123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988435"/>
            <a:ext cx="4124960" cy="1374775"/>
          </a:xfrm>
          <a:prstGeom prst="roundRect"/>
          <a:solidFill>
            <a:srgbClr val="EDEDED"/>
          </a:solidFill>
        </p:spPr>
      </p:pic>
      <p:sp>
        <p:nvSpPr>
          <p:cNvPr id="36" name="텍스트 상자 65"/>
          <p:cNvSpPr txBox="1">
            <a:spLocks/>
          </p:cNvSpPr>
          <p:nvPr/>
        </p:nvSpPr>
        <p:spPr>
          <a:xfrm rot="0">
            <a:off x="6824980" y="3830955"/>
            <a:ext cx="41389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FixedUpdate에 RigidBody의 MovePosition(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FixedUpdate에서는 기본값으로 0.02초를 주기로 실행되기 때문에 Time.fixedDeltaTime의 값으로 계산합니다.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33" descr="C:/Users/Admin1/AppData/Roaming/PolarisOffice/ETemp/22400_7929080/fImage16678164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66850"/>
            <a:ext cx="4134485" cy="22390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19735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2375" y="3844290"/>
            <a:ext cx="41402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Addforce( ) 함수란?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일정한 힘을 가해 가속도로 이동시키는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 = ma 공식이 적용되어 같은 힘을 주었을 때 게임 오브젝트의 질량에 따라 가속도가 다르게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37045" y="4645025"/>
            <a:ext cx="41370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Character 오브젝트의 Rigidbody를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Constraints에 Freeze Rotation의 X, Y, Z를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64" descr="C:/Users/Admin1/AppData/Roaming/PolarisOffice/ETemp/22400_7929080/fImage13302234543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6850"/>
            <a:ext cx="4149090" cy="2973070"/>
          </a:xfrm>
          <a:prstGeom prst="roundRect"/>
          <a:solidFill>
            <a:srgbClr val="EDEDED"/>
          </a:solidFill>
        </p:spPr>
      </p:pic>
      <p:pic>
        <p:nvPicPr>
          <p:cNvPr id="26" name="그림 20" descr="C:/Users/Admin1/AppData/Roaming/PolarisOffice/ETemp/22400_7929080/fImage10809159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476375"/>
            <a:ext cx="4137660" cy="2198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3875" y="445770"/>
            <a:ext cx="35369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6"/>
          <p:cNvSpPr txBox="1">
            <a:spLocks/>
          </p:cNvSpPr>
          <p:nvPr/>
        </p:nvSpPr>
        <p:spPr>
          <a:xfrm rot="0">
            <a:off x="1222375" y="4134485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Static Collider : Rigidbody가 없는 상태로 항상 같은 위치에 있는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Dynamic Collider : Rigidbody가 있는 상태로 물리적인 충돌을 하는 오브젝트에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30" descr="C:/Users/Admin1/AppData/Roaming/PolarisOffice/ETemp/22400_7929080/fImage199493109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8750"/>
            <a:ext cx="4148455" cy="2537460"/>
          </a:xfrm>
          <a:prstGeom prst="roundRect"/>
          <a:solidFill>
            <a:srgbClr val="EDEDED"/>
          </a:solidFill>
        </p:spPr>
      </p:pic>
      <p:sp>
        <p:nvSpPr>
          <p:cNvPr id="39" name="텍스트 상자 43"/>
          <p:cNvSpPr txBox="1">
            <a:spLocks/>
          </p:cNvSpPr>
          <p:nvPr/>
        </p:nvSpPr>
        <p:spPr>
          <a:xfrm rot="0">
            <a:off x="6810375" y="266636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스크립트의 speed 변수의 값을 조정하여 게임을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44" descr="C:/Users/Admin1/AppData/Roaming/PolarisOffice/ETemp/22400_7929080/fImage6372171696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28750"/>
            <a:ext cx="4144645" cy="1105535"/>
          </a:xfrm>
          <a:prstGeom prst="roundRect"/>
          <a:solidFill>
            <a:srgbClr val="EDEDED"/>
          </a:solidFill>
        </p:spPr>
      </p:pic>
      <p:sp>
        <p:nvSpPr>
          <p:cNvPr id="41" name="텍스트 상자 67"/>
          <p:cNvSpPr txBox="1">
            <a:spLocks/>
          </p:cNvSpPr>
          <p:nvPr/>
        </p:nvSpPr>
        <p:spPr>
          <a:xfrm rot="0">
            <a:off x="6811010" y="520573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Obstacle 오브젝트의 Box Collider에 있는 Is Trigger를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68" descr="C:/Users/Admin1/AppData/Roaming/PolarisOffice/ETemp/22400_7929080/fImage9334196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675" y="3743325"/>
            <a:ext cx="4147185" cy="133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2765" y="390525"/>
            <a:ext cx="3512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"/>
          <p:cNvSpPr txBox="1">
            <a:spLocks/>
          </p:cNvSpPr>
          <p:nvPr/>
        </p:nvSpPr>
        <p:spPr>
          <a:xfrm rot="0">
            <a:off x="6800850" y="283654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Trigger가 충돌했을 때 비디오 플레이어를 실행</a:t>
            </a:r>
            <a:r>
              <a:rPr lang="ko-KR" sz="1800">
                <a:latin typeface="맑은 고딕" charset="0"/>
                <a:ea typeface="맑은 고딕" charset="0"/>
              </a:rPr>
              <a:t>시킨 다음 무한 반복하도록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7" descr="C:/Users/Admin1/AppData/Roaming/PolarisOffice/ETemp/22400_7929080/fImage23905178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7325"/>
            <a:ext cx="4134485" cy="1267460"/>
          </a:xfrm>
          <a:prstGeom prst="roundRect"/>
          <a:solidFill>
            <a:srgbClr val="EDEDED"/>
          </a:solidFill>
        </p:spPr>
      </p:pic>
      <p:pic>
        <p:nvPicPr>
          <p:cNvPr id="50" name="그림 69" descr="C:/Users/Admin1/AppData/Roaming/PolarisOffice/ETemp/22400_7929080/fImage38799186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66850"/>
            <a:ext cx="4144010" cy="3343910"/>
          </a:xfrm>
          <a:prstGeom prst="roundRect"/>
          <a:solidFill>
            <a:srgbClr val="EDEDED"/>
          </a:solidFill>
        </p:spPr>
      </p:pic>
      <p:sp>
        <p:nvSpPr>
          <p:cNvPr id="51" name="텍스트 상자 72"/>
          <p:cNvSpPr txBox="1">
            <a:spLocks/>
          </p:cNvSpPr>
          <p:nvPr/>
        </p:nvSpPr>
        <p:spPr>
          <a:xfrm rot="0">
            <a:off x="1233805" y="495617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Sensor 스크립트에서 Mesh 변수를 배열로 선언하고 VideoPlayer 변수와 MeshFilter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74" descr="C:/Users/Admin1/AppData/Roaming/PolarisOffice/ETemp/22400_7929080/fImage22711188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943350"/>
            <a:ext cx="4134485" cy="1181735"/>
          </a:xfrm>
          <a:prstGeom prst="roundRect"/>
          <a:solidFill>
            <a:srgbClr val="EDEDED"/>
          </a:solidFill>
        </p:spPr>
      </p:pic>
      <p:sp>
        <p:nvSpPr>
          <p:cNvPr id="53" name="텍스트 상자 77"/>
          <p:cNvSpPr txBox="1">
            <a:spLocks/>
          </p:cNvSpPr>
          <p:nvPr/>
        </p:nvSpPr>
        <p:spPr>
          <a:xfrm rot="0">
            <a:off x="6819900" y="5251450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Trigger가 충돌</a:t>
            </a:r>
            <a:r>
              <a:rPr lang="ko-KR" sz="1800">
                <a:latin typeface="맑은 고딕" charset="0"/>
                <a:ea typeface="맑은 고딕" charset="0"/>
              </a:rPr>
              <a:t> 중일</a:t>
            </a:r>
            <a:r>
              <a:rPr lang="ko-KR" sz="1800">
                <a:latin typeface="맑은 고딕" charset="0"/>
                <a:ea typeface="맑은 고딕" charset="0"/>
              </a:rPr>
              <a:t> 때 </a:t>
            </a:r>
            <a:r>
              <a:rPr lang="ko-KR" sz="1800">
                <a:latin typeface="맑은 고딕" charset="0"/>
                <a:ea typeface="맑은 고딕" charset="0"/>
              </a:rPr>
              <a:t>MeshFilter의 mesh를 mesh[0]으로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