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65" r:id="rId13"/>
  </p:sldMasterIdLst>
  <p:notesMasterIdLst>
    <p:notesMasterId r:id="rId15"/>
  </p:notesMasterIdLst>
  <p:sldIdLst>
    <p:sldId id="287" r:id="rId17"/>
    <p:sldId id="290" r:id="rId19"/>
    <p:sldId id="291" r:id="rId21"/>
    <p:sldId id="288" r:id="rId22"/>
    <p:sldId id="29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1.xml"></Relationship><Relationship Id="rId16" Type="http://schemas.openxmlformats.org/officeDocument/2006/relationships/image" Target="../media/fImage496410841.png"></Relationship><Relationship Id="rId17" Type="http://schemas.openxmlformats.org/officeDocument/2006/relationships/image" Target="../media/fImage21711098467.png"></Relationship><Relationship Id="rId18" Type="http://schemas.openxmlformats.org/officeDocument/2006/relationships/image" Target="../media/fImage72741116334.png"></Relationship><Relationship Id="rId19" Type="http://schemas.openxmlformats.org/officeDocument/2006/relationships/image" Target="../media/fImage179831146500.png"></Relationship><Relationship Id="rId20" Type="http://schemas.openxmlformats.org/officeDocument/2006/relationships/image" Target="../media/fImage410441159169.png"></Relationship><Relationship Id="rId2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2.xml"></Relationship><Relationship Id="rId12" Type="http://schemas.openxmlformats.org/officeDocument/2006/relationships/image" Target="../media/fImage97941165724.png"></Relationship><Relationship Id="rId13" Type="http://schemas.openxmlformats.org/officeDocument/2006/relationships/image" Target="../media/fImage71191181478.png"></Relationship><Relationship Id="rId14" Type="http://schemas.openxmlformats.org/officeDocument/2006/relationships/image" Target="../media/fImage75951199358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3.xml"></Relationship><Relationship Id="rId10" Type="http://schemas.openxmlformats.org/officeDocument/2006/relationships/image" Target="../media/fImage88841256962.png"></Relationship><Relationship Id="rId11" Type="http://schemas.openxmlformats.org/officeDocument/2006/relationships/image" Target="../media/fImage126781274464.png"></Relationship><Relationship Id="rId12" Type="http://schemas.openxmlformats.org/officeDocument/2006/relationships/image" Target="../media/fImage1097789641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notesSlide" Target="../notesSlides/notesSlide4.xml"></Relationship><Relationship Id="rId16" Type="http://schemas.openxmlformats.org/officeDocument/2006/relationships/image" Target="../media/fImage604051055705.png"></Relationship><Relationship Id="rId17" Type="http://schemas.openxmlformats.org/officeDocument/2006/relationships/image" Target="../media/fImage62681078145.png"></Relationship><Relationship Id="rId1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5.xml"></Relationship><Relationship Id="rId13" Type="http://schemas.openxmlformats.org/officeDocument/2006/relationships/image" Target="../media/fImage11915978467.png"></Relationship><Relationship Id="rId1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5810" cy="685292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148955" y="-4445"/>
            <a:ext cx="34372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transform.LookAt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4564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transform.LookAt( ) 함수는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 오브젝트의 transform을 회전시켜 원하는 대상을 바라보게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990600" y="4899660"/>
            <a:ext cx="44500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Transform.LookAt의 인수로는 Vector3 위치값을 넘겨주어야 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5" name="그림 15" descr="C:/Users/Admin1/AppData/Roaming/PolarisOffice/ETemp/6824_18905480/fImage49641084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62340" y="1186815"/>
            <a:ext cx="2614295" cy="1120775"/>
          </a:xfrm>
          <a:prstGeom prst="roundRect"/>
          <a:solidFill>
            <a:srgbClr val="EDEDED"/>
          </a:solidFill>
        </p:spPr>
      </p:pic>
      <p:pic>
        <p:nvPicPr>
          <p:cNvPr id="1126" name="그림 18" descr="C:/Users/Admin1/AppData/Roaming/PolarisOffice/ETemp/6824_18905480/fImage21711098467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8170" y="1331595"/>
            <a:ext cx="948055" cy="829310"/>
          </a:xfrm>
          <a:prstGeom prst="roundRect"/>
          <a:solidFill>
            <a:srgbClr val="EDEDED"/>
          </a:solidFill>
        </p:spPr>
      </p:pic>
      <p:cxnSp>
        <p:nvCxnSpPr>
          <p:cNvPr id="1127" name="도형 21"/>
          <p:cNvCxnSpPr/>
          <p:nvPr/>
        </p:nvCxnSpPr>
        <p:spPr>
          <a:xfrm rot="0">
            <a:off x="7895590" y="1745615"/>
            <a:ext cx="772795" cy="41402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28" name="그림 22" descr="C:/Users/Admin1/AppData/Roaming/PolarisOffice/ETemp/6824_18905480/fImage72741116334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2455" y="2529205"/>
            <a:ext cx="4234180" cy="1292225"/>
          </a:xfrm>
          <a:prstGeom prst="roundRect"/>
          <a:solidFill>
            <a:srgbClr val="EDEDED"/>
          </a:solidFill>
        </p:spPr>
      </p:pic>
      <p:cxnSp>
        <p:nvCxnSpPr>
          <p:cNvPr id="1129" name="도형 25"/>
          <p:cNvCxnSpPr/>
          <p:nvPr/>
        </p:nvCxnSpPr>
        <p:spPr>
          <a:xfrm rot="0">
            <a:off x="8625205" y="2243455"/>
            <a:ext cx="11430" cy="128143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0" name="그림 27" descr="C:/Users/Admin1/AppData/Roaming/PolarisOffice/ETemp/6824_18905480/fImage179831146500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170" y="2235835"/>
            <a:ext cx="4461510" cy="2611755"/>
          </a:xfrm>
          <a:prstGeom prst="roundRect"/>
          <a:solidFill>
            <a:srgbClr val="EDEDED"/>
          </a:solidFill>
        </p:spPr>
      </p:pic>
      <p:pic>
        <p:nvPicPr>
          <p:cNvPr id="1131" name="그림 30" descr="C:/Users/Admin1/AppData/Roaming/PolarisOffice/ETemp/6824_18905480/fImage410441159169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54520" y="4042410"/>
            <a:ext cx="4315460" cy="15157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6824_18905480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1270"/>
            <a:ext cx="12195810" cy="685292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88045" y="-3175"/>
            <a:ext cx="25831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Vector3.Slerp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5091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Vector3.Slerp( ) 함수는 두 점 사이의 각을 일정하게 구면 선형 보간하는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0" name="텍스트 상자 42"/>
          <p:cNvSpPr txBox="1">
            <a:spLocks/>
          </p:cNvSpPr>
          <p:nvPr/>
        </p:nvSpPr>
        <p:spPr>
          <a:xfrm rot="0">
            <a:off x="988695" y="4501515"/>
            <a:ext cx="45046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시작 위치에서 종료 위치까지 이동할 때 </a:t>
            </a:r>
            <a:r>
              <a:rPr lang="ko-KR" sz="1800">
                <a:latin typeface="맑은 고딕" charset="0"/>
                <a:ea typeface="맑은 고딕" charset="0"/>
              </a:rPr>
              <a:t>포물선 형태로 </a:t>
            </a:r>
            <a:r>
              <a:rPr lang="ko-KR" sz="1800">
                <a:latin typeface="맑은 고딕" charset="0"/>
                <a:ea typeface="맑은 고딕" charset="0"/>
              </a:rPr>
              <a:t>이동을 표현할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6" name="텍스트 상자 71"/>
          <p:cNvSpPr txBox="1">
            <a:spLocks/>
          </p:cNvSpPr>
          <p:nvPr/>
        </p:nvSpPr>
        <p:spPr>
          <a:xfrm rot="0">
            <a:off x="6916420" y="4217035"/>
            <a:ext cx="43503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Point 게임 오브젝트를 넣어준 다음 이동 속도를 지정하여 원하는 지점까지 </a:t>
            </a:r>
            <a:r>
              <a:rPr lang="ko-KR" sz="1800">
                <a:latin typeface="맑은 고딕" charset="0"/>
                <a:ea typeface="맑은 고딕" charset="0"/>
              </a:rPr>
              <a:t>포물선 형태로 이동</a:t>
            </a:r>
            <a:r>
              <a:rPr lang="ko-KR" sz="1800">
                <a:latin typeface="맑은 고딕" charset="0"/>
                <a:ea typeface="맑은 고딕" charset="0"/>
              </a:rPr>
              <a:t>시킬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8" name="그림 33" descr="C:/Users/Admin1/AppData/Roaming/PolarisOffice/ETemp/6824_18905480/fImage9794116572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4250" y="1968500"/>
            <a:ext cx="4509135" cy="2413635"/>
          </a:xfrm>
          <a:prstGeom prst="rect"/>
          <a:noFill/>
        </p:spPr>
      </p:pic>
      <p:pic>
        <p:nvPicPr>
          <p:cNvPr id="1129" name="그림 35" descr="C:/Users/Admin1/AppData/Roaming/PolarisOffice/ETemp/6824_18905480/fImage7119118147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2295" y="1190625"/>
            <a:ext cx="4327525" cy="1074420"/>
          </a:xfrm>
          <a:prstGeom prst="roundRect"/>
          <a:solidFill>
            <a:srgbClr val="EDEDED"/>
          </a:solidFill>
        </p:spPr>
      </p:pic>
      <p:pic>
        <p:nvPicPr>
          <p:cNvPr id="1130" name="그림 36" descr="C:/Users/Admin1/AppData/Roaming/PolarisOffice/ETemp/6824_18905480/fImage7595119935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9595" y="2581910"/>
            <a:ext cx="4320540" cy="1551305"/>
          </a:xfrm>
          <a:prstGeom prst="roundRect"/>
          <a:solidFill>
            <a:srgbClr val="EDEDED"/>
          </a:solidFill>
        </p:spPr>
      </p:pic>
      <p:cxnSp>
        <p:nvCxnSpPr>
          <p:cNvPr id="1131" name="도형 41"/>
          <p:cNvCxnSpPr/>
          <p:nvPr/>
        </p:nvCxnSpPr>
        <p:spPr>
          <a:xfrm rot="0" flipV="1">
            <a:off x="7958455" y="2032000"/>
            <a:ext cx="699135" cy="191579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9368_13801344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1270"/>
            <a:ext cx="12192635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186545" y="-3175"/>
            <a:ext cx="11753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Layer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403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Layer는 카메라가 씬의 일부만 렌더링하거나 콜라이더를 선별적으로 감지하기 위해 사용되는 방법입니다.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7" name="텍스트 상자 2"/>
          <p:cNvSpPr txBox="1">
            <a:spLocks/>
          </p:cNvSpPr>
          <p:nvPr/>
        </p:nvSpPr>
        <p:spPr>
          <a:xfrm>
            <a:off x="6863715" y="1200785"/>
            <a:ext cx="44069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레이어 마스크는 원하는 레이어의 충돌체만 검출하고 싶을 때 사용하는 변수이며, 비트값으로 이용합니다.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텍스트 상자 49"/>
          <p:cNvSpPr txBox="1">
            <a:spLocks/>
          </p:cNvSpPr>
          <p:nvPr/>
        </p:nvSpPr>
        <p:spPr>
          <a:xfrm rot="0">
            <a:off x="6865620" y="4953000"/>
            <a:ext cx="43954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레이어는 설정할 수 있는 수가 제한되어 있기 때문에 계획적으로 사용해야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8" name="그림 5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170" y="2242820"/>
            <a:ext cx="4408170" cy="1006475"/>
          </a:xfrm>
          <a:prstGeom prst="roundRect"/>
          <a:solidFill>
            <a:srgbClr val="EDEDED"/>
          </a:solidFill>
        </p:spPr>
      </p:pic>
      <p:sp>
        <p:nvSpPr>
          <p:cNvPr id="1129" name="도형 53"/>
          <p:cNvSpPr>
            <a:spLocks/>
          </p:cNvSpPr>
          <p:nvPr/>
        </p:nvSpPr>
        <p:spPr>
          <a:xfrm rot="0">
            <a:off x="3408045" y="2687955"/>
            <a:ext cx="1969135" cy="24384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2500">
              <a:latin typeface="맑은 고딕" charset="0"/>
              <a:ea typeface="맑은 고딕" charset="0"/>
            </a:endParaRPr>
          </a:p>
        </p:txBody>
      </p:sp>
      <p:pic>
        <p:nvPicPr>
          <p:cNvPr id="1130" name="그림 5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170" y="3368040"/>
            <a:ext cx="4408170" cy="1214755"/>
          </a:xfrm>
          <a:prstGeom prst="roundRect"/>
          <a:solidFill>
            <a:srgbClr val="EDEDED"/>
          </a:solidFill>
        </p:spPr>
      </p:pic>
      <p:sp>
        <p:nvSpPr>
          <p:cNvPr id="1131" name="도형 59"/>
          <p:cNvSpPr>
            <a:spLocks/>
          </p:cNvSpPr>
          <p:nvPr/>
        </p:nvSpPr>
        <p:spPr>
          <a:xfrm rot="0">
            <a:off x="2783205" y="3862705"/>
            <a:ext cx="2572385" cy="17018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2" name="텍스트 상자 60"/>
          <p:cNvSpPr txBox="1">
            <a:spLocks/>
          </p:cNvSpPr>
          <p:nvPr/>
        </p:nvSpPr>
        <p:spPr>
          <a:xfrm rot="0">
            <a:off x="979170" y="4686300"/>
            <a:ext cx="43954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카메라에 있는 컬링 마스크에 Monster 레이어를 해제하게 되면 월드 공간에 Monster 오브젝트가 보이지 않게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" descr="C:/Users/Admin1/AppData/Roaming/PolarisOffice/ETemp/19368_13801344/fImage10977896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7525" y="2171700"/>
            <a:ext cx="4391660" cy="27247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6824_18905480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905" cy="685673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771890" y="4445"/>
            <a:ext cx="1986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Coroutine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9355" y="1280795"/>
            <a:ext cx="41662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시간의 경과에 따른 절차적 단계를 수행하는 프로그램을 구현하는데 사용하는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8" name="텍스트 상자 14"/>
          <p:cNvSpPr txBox="1">
            <a:spLocks/>
          </p:cNvSpPr>
          <p:nvPr/>
        </p:nvSpPr>
        <p:spPr>
          <a:xfrm rot="0">
            <a:off x="1179830" y="4752975"/>
            <a:ext cx="41865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단일 쓰레드로 동작하는 유니티를 멀티 쓰레드처럼 보이게 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5" name="텍스트 상자 27"/>
          <p:cNvSpPr txBox="1">
            <a:spLocks/>
          </p:cNvSpPr>
          <p:nvPr/>
        </p:nvSpPr>
        <p:spPr>
          <a:xfrm rot="0">
            <a:off x="6835140" y="4196715"/>
            <a:ext cx="41109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코루틴은 실행을 일시 중지하고 유니티에 제어 권한을 넘겨준 후 다음 프레임에서 중단되었던 위치에서 계속 실행할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1" name="그림 13" descr="C:/Users/Admin1/AppData/Roaming/PolarisOffice/ETemp/6824_18905480/fImage604051055705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2370" y="2264410"/>
            <a:ext cx="4184015" cy="2498725"/>
          </a:xfrm>
          <a:prstGeom prst="rect"/>
          <a:noFill/>
        </p:spPr>
      </p:pic>
      <p:pic>
        <p:nvPicPr>
          <p:cNvPr id="1062" name="그림 14" descr="C:/Users/Admin1/AppData/Roaming/PolarisOffice/ETemp/6824_18905480/fImage62681078145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045" y="1280795"/>
            <a:ext cx="4100830" cy="28365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6510"/>
            <a:ext cx="12197715" cy="685482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553450" y="6350"/>
            <a:ext cx="24466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IEnumerator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3954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IEnumerator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collection 요소들에 순서대로 접근하는 기능을 가진 인터페이스입니다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>
            <a:off x="981710" y="4535170"/>
            <a:ext cx="44043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 함수는 IEnumerator로 생성하고, yield return으로 반환해야 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3" name="텍스트 상자 13"/>
          <p:cNvSpPr txBox="1">
            <a:spLocks/>
          </p:cNvSpPr>
          <p:nvPr/>
        </p:nvSpPr>
        <p:spPr>
          <a:xfrm rot="0">
            <a:off x="6794500" y="1196340"/>
            <a:ext cx="4144010" cy="3969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yield return null : 바로 다음 프레임까지 대기했다가 yield return null 구문의 다음 부분부터 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yield return new WaitForSeconds( ) : 일정 시간(초)이 지나면 Yield return new WaitForSeconds 구문의 다음 부분부터 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Yield return new WaitForSecondsRealtime( ) : Time.Scale의 영향을 받지 않는 절대 시간으로 WaitForSecondsRealtime 구문 다음부터 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0" name="그림 7" descr="C:/Users/Admin1/AppData/Roaming/PolarisOffice/ETemp/19368_13801344/fImage1191597846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124075"/>
            <a:ext cx="4410710" cy="2391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